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0" r:id="rId2"/>
  </p:sldMasterIdLst>
  <p:notesMasterIdLst>
    <p:notesMasterId r:id="rId22"/>
  </p:notesMasterIdLst>
  <p:sldIdLst>
    <p:sldId id="421" r:id="rId3"/>
    <p:sldId id="428" r:id="rId4"/>
    <p:sldId id="441" r:id="rId5"/>
    <p:sldId id="442" r:id="rId6"/>
    <p:sldId id="443" r:id="rId7"/>
    <p:sldId id="444" r:id="rId8"/>
    <p:sldId id="445" r:id="rId9"/>
    <p:sldId id="446" r:id="rId10"/>
    <p:sldId id="458" r:id="rId11"/>
    <p:sldId id="459" r:id="rId12"/>
    <p:sldId id="454" r:id="rId13"/>
    <p:sldId id="460" r:id="rId14"/>
    <p:sldId id="461" r:id="rId15"/>
    <p:sldId id="462" r:id="rId16"/>
    <p:sldId id="463" r:id="rId17"/>
    <p:sldId id="464" r:id="rId18"/>
    <p:sldId id="466" r:id="rId19"/>
    <p:sldId id="468" r:id="rId20"/>
    <p:sldId id="453" r:id="rId21"/>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1BA"/>
    <a:srgbClr val="4B42F8"/>
    <a:srgbClr val="97DE42"/>
    <a:srgbClr val="82F4A0"/>
    <a:srgbClr val="FF9900"/>
    <a:srgbClr val="EFD7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스타일 없음, 표 눈금">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보통 스타일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스타일 없음, 눈금 없음">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테마 스타일 1 - 강조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3296810-A885-4BE3-A3E7-6D5BEEA58F35}" styleName="보통 스타일 2 - 강조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84E427A-3D55-4303-BF80-6455036E1DE7}" styleName="테마 스타일 1 - 강조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테마 스타일 1 - 강조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테마 스타일 1 - 강조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30" autoAdjust="0"/>
    <p:restoredTop sz="98282" autoAdjust="0"/>
  </p:normalViewPr>
  <p:slideViewPr>
    <p:cSldViewPr>
      <p:cViewPr varScale="1">
        <p:scale>
          <a:sx n="110" d="100"/>
          <a:sy n="110" d="100"/>
        </p:scale>
        <p:origin x="1038" y="108"/>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notesViewPr>
    <p:cSldViewPr>
      <p:cViewPr varScale="1">
        <p:scale>
          <a:sx n="47" d="100"/>
          <a:sy n="47" d="100"/>
        </p:scale>
        <p:origin x="-2776" y="-56"/>
      </p:cViewPr>
      <p:guideLst>
        <p:guide orient="horz" pos="3126"/>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3"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dirty="0"/>
          </a:p>
        </p:txBody>
      </p:sp>
      <p:sp>
        <p:nvSpPr>
          <p:cNvPr id="6147" name="Rectangle 3"/>
          <p:cNvSpPr>
            <a:spLocks noGrp="1" noChangeArrowheads="1"/>
          </p:cNvSpPr>
          <p:nvPr>
            <p:ph type="dt" idx="1"/>
          </p:nvPr>
        </p:nvSpPr>
        <p:spPr bwMode="auto">
          <a:xfrm>
            <a:off x="3850447"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dirty="0"/>
          </a:p>
        </p:txBody>
      </p:sp>
      <p:sp>
        <p:nvSpPr>
          <p:cNvPr id="6148"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679768" y="4715155"/>
            <a:ext cx="5438140" cy="44669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3" y="9428585"/>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dirty="0"/>
          </a:p>
        </p:txBody>
      </p:sp>
      <p:sp>
        <p:nvSpPr>
          <p:cNvPr id="6151" name="Rectangle 7"/>
          <p:cNvSpPr>
            <a:spLocks noGrp="1" noChangeArrowheads="1"/>
          </p:cNvSpPr>
          <p:nvPr>
            <p:ph type="sldNum" sz="quarter" idx="5"/>
          </p:nvPr>
        </p:nvSpPr>
        <p:spPr bwMode="auto">
          <a:xfrm>
            <a:off x="3850447" y="9428585"/>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D5794D71-E625-4BB6-B37F-006C33BFAAEE}" type="slidenum">
              <a:rPr lang="en-US"/>
              <a:pPr>
                <a:defRPr/>
              </a:pPr>
              <a:t>‹#›</a:t>
            </a:fld>
            <a:endParaRPr lang="en-US" dirty="0"/>
          </a:p>
        </p:txBody>
      </p:sp>
    </p:spTree>
    <p:extLst>
      <p:ext uri="{BB962C8B-B14F-4D97-AF65-F5344CB8AC3E}">
        <p14:creationId xmlns:p14="http://schemas.microsoft.com/office/powerpoint/2010/main" val="35139789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1947672" y="1464739"/>
            <a:ext cx="5257800" cy="1148890"/>
          </a:xfrm>
        </p:spPr>
        <p:txBody>
          <a:bodyPr>
            <a:normAutofit/>
          </a:bodyPr>
          <a:lstStyle>
            <a:lvl1pPr marL="0" indent="0" algn="ctr">
              <a:buNone/>
              <a:defRPr sz="1600" b="0" i="0" kern="1200" spc="300">
                <a:solidFill>
                  <a:schemeClr val="bg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1" name="Date Placeholder 3"/>
          <p:cNvSpPr>
            <a:spLocks noGrp="1"/>
          </p:cNvSpPr>
          <p:nvPr>
            <p:ph type="dt" sz="half" idx="10"/>
          </p:nvPr>
        </p:nvSpPr>
        <p:spPr>
          <a:xfrm>
            <a:off x="736603" y="6356350"/>
            <a:ext cx="1337733" cy="365125"/>
          </a:xfrm>
        </p:spPr>
        <p:txBody>
          <a:bodyPr/>
          <a:lstStyle/>
          <a:p>
            <a:fld id="{B22478AC-FA90-8A44-9CB7-F921B89FC7E8}" type="datetimeFigureOut">
              <a:rPr lang="en-US" smtClean="0"/>
              <a:pPr/>
              <a:t>5/2/2019</a:t>
            </a:fld>
            <a:endParaRPr lang="en-US" dirty="0"/>
          </a:p>
        </p:txBody>
      </p:sp>
      <p:sp>
        <p:nvSpPr>
          <p:cNvPr id="22" name="Footer Placeholder 4"/>
          <p:cNvSpPr>
            <a:spLocks noGrp="1"/>
          </p:cNvSpPr>
          <p:nvPr>
            <p:ph type="ftr" sz="quarter" idx="11"/>
          </p:nvPr>
        </p:nvSpPr>
        <p:spPr>
          <a:xfrm>
            <a:off x="2243664" y="6356350"/>
            <a:ext cx="3048001" cy="365125"/>
          </a:xfrm>
        </p:spPr>
        <p:txBody>
          <a:bodyPr/>
          <a:lstStyle/>
          <a:p>
            <a:endParaRPr lang="en-US" dirty="0"/>
          </a:p>
        </p:txBody>
      </p:sp>
      <p:sp>
        <p:nvSpPr>
          <p:cNvPr id="23" name="Slide Number Placeholder 5"/>
          <p:cNvSpPr>
            <a:spLocks noGrp="1"/>
          </p:cNvSpPr>
          <p:nvPr>
            <p:ph type="sldNum" sz="quarter" idx="12"/>
          </p:nvPr>
        </p:nvSpPr>
        <p:spPr>
          <a:xfrm>
            <a:off x="5427133" y="6356350"/>
            <a:ext cx="1117600" cy="365125"/>
          </a:xfrm>
        </p:spPr>
        <p:txBody>
          <a:bodyPr/>
          <a:lstStyle/>
          <a:p>
            <a:fld id="{2BB61272-B0BB-9746-A951-838173099FB1}" type="slidenum">
              <a:rPr lang="en-US" smtClean="0"/>
              <a:pPr/>
              <a:t>‹#›</a:t>
            </a:fld>
            <a:endParaRPr lang="en-US" dirty="0"/>
          </a:p>
        </p:txBody>
      </p:sp>
      <p:sp>
        <p:nvSpPr>
          <p:cNvPr id="24" name="Title 1"/>
          <p:cNvSpPr>
            <a:spLocks noGrp="1"/>
          </p:cNvSpPr>
          <p:nvPr>
            <p:ph type="ctrTitle"/>
          </p:nvPr>
        </p:nvSpPr>
        <p:spPr>
          <a:xfrm>
            <a:off x="1" y="12994"/>
            <a:ext cx="9144000" cy="1316273"/>
          </a:xfrm>
        </p:spPr>
        <p:txBody>
          <a:bodyPr>
            <a:normAutofit/>
          </a:bodyPr>
          <a:lstStyle>
            <a:lvl1pPr algn="ctr">
              <a:defRPr sz="3600" b="1" i="0" spc="400">
                <a:solidFill>
                  <a:schemeClr val="bg2"/>
                </a:solidFill>
                <a:latin typeface="Arial"/>
              </a:defRPr>
            </a:lvl1pPr>
          </a:lstStyle>
          <a:p>
            <a:r>
              <a:rPr lang="en-US"/>
              <a:t>Click to edit Master title style</a:t>
            </a:r>
            <a:endParaRPr lang="en-US" dirty="0"/>
          </a:p>
        </p:txBody>
      </p:sp>
    </p:spTree>
    <p:extLst>
      <p:ext uri="{BB962C8B-B14F-4D97-AF65-F5344CB8AC3E}">
        <p14:creationId xmlns:p14="http://schemas.microsoft.com/office/powerpoint/2010/main" val="2227679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2478AC-FA90-8A44-9CB7-F921B89FC7E8}" type="datetimeFigureOut">
              <a:rPr lang="en-US" smtClean="0"/>
              <a:pPr/>
              <a:t>5/2/2019</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5D44605F-53AB-4277-8A13-7463220A9B67}" type="slidenum">
              <a:rPr lang="en-US" smtClean="0"/>
              <a:pPr>
                <a:defRPr/>
              </a:pPr>
              <a:t>‹#›</a:t>
            </a:fld>
            <a:endParaRPr lang="en-US" dirty="0"/>
          </a:p>
        </p:txBody>
      </p:sp>
    </p:spTree>
    <p:extLst>
      <p:ext uri="{BB962C8B-B14F-4D97-AF65-F5344CB8AC3E}">
        <p14:creationId xmlns:p14="http://schemas.microsoft.com/office/powerpoint/2010/main" val="3249182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01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a:xfrm>
            <a:off x="740843" y="6356350"/>
            <a:ext cx="1159933" cy="365125"/>
          </a:xfrm>
        </p:spPr>
        <p:txBody>
          <a:bodyPr/>
          <a:lstStyle/>
          <a:p>
            <a:fld id="{B22478AC-FA90-8A44-9CB7-F921B89FC7E8}" type="datetimeFigureOut">
              <a:rPr lang="en-US" smtClean="0"/>
              <a:pPr/>
              <a:t>5/2/2019</a:t>
            </a:fld>
            <a:endParaRPr lang="en-US" dirty="0"/>
          </a:p>
        </p:txBody>
      </p:sp>
      <p:sp>
        <p:nvSpPr>
          <p:cNvPr id="5" name="Footer Placeholder 4"/>
          <p:cNvSpPr>
            <a:spLocks noGrp="1"/>
          </p:cNvSpPr>
          <p:nvPr>
            <p:ph type="ftr" sz="quarter" idx="11"/>
          </p:nvPr>
        </p:nvSpPr>
        <p:spPr>
          <a:xfrm>
            <a:off x="2006599" y="6356350"/>
            <a:ext cx="4885267" cy="365125"/>
          </a:xfrm>
        </p:spPr>
        <p:txBody>
          <a:bodyPr/>
          <a:lstStyle/>
          <a:p>
            <a:pPr>
              <a:defRPr/>
            </a:pPr>
            <a:endParaRPr lang="en-US" dirty="0"/>
          </a:p>
        </p:txBody>
      </p:sp>
      <p:sp>
        <p:nvSpPr>
          <p:cNvPr id="6" name="Slide Number Placeholder 5"/>
          <p:cNvSpPr>
            <a:spLocks noGrp="1"/>
          </p:cNvSpPr>
          <p:nvPr>
            <p:ph type="sldNum" sz="quarter" idx="12"/>
          </p:nvPr>
        </p:nvSpPr>
        <p:spPr>
          <a:xfrm>
            <a:off x="7015308" y="6356350"/>
            <a:ext cx="1519092" cy="365125"/>
          </a:xfrm>
        </p:spPr>
        <p:txBody>
          <a:bodyPr/>
          <a:lstStyle/>
          <a:p>
            <a:pPr>
              <a:defRPr/>
            </a:pPr>
            <a:fld id="{F8CAEF96-45A5-41EB-97BF-6D0B9D6A8642}" type="slidenum">
              <a:rPr lang="en-US" smtClean="0"/>
              <a:pPr>
                <a:defRPr/>
              </a:pPr>
              <a:t>‹#›</a:t>
            </a:fld>
            <a:endParaRPr lang="en-US" dirty="0"/>
          </a:p>
        </p:txBody>
      </p:sp>
      <p:grpSp>
        <p:nvGrpSpPr>
          <p:cNvPr id="7" name="Group 6"/>
          <p:cNvGrpSpPr/>
          <p:nvPr/>
        </p:nvGrpSpPr>
        <p:grpSpPr>
          <a:xfrm>
            <a:off x="0" y="423350"/>
            <a:ext cx="9144000" cy="4437534"/>
            <a:chOff x="0" y="0"/>
            <a:chExt cx="9144000" cy="4437534"/>
          </a:xfrm>
        </p:grpSpPr>
        <p:pic>
          <p:nvPicPr>
            <p:cNvPr id="23" name="Picture 22" descr="bro-PPT-TitleBkg-A2-P1.jpg"/>
            <p:cNvPicPr>
              <a:picLocks noChangeAspect="1"/>
            </p:cNvPicPr>
            <p:nvPr userDrawn="1"/>
          </p:nvPicPr>
          <p:blipFill rotWithShape="1">
            <a:blip r:embed="rId2" cstate="print">
              <a:extLst>
                <a:ext uri="{28A0092B-C50C-407E-A947-70E740481C1C}">
                  <a14:useLocalDpi xmlns:a14="http://schemas.microsoft.com/office/drawing/2010/main" val="0"/>
                </a:ext>
              </a:extLst>
            </a:blip>
            <a:srcRect t="19576" b="19311"/>
            <a:stretch/>
          </p:blipFill>
          <p:spPr>
            <a:xfrm>
              <a:off x="0" y="0"/>
              <a:ext cx="9144000" cy="4191000"/>
            </a:xfrm>
            <a:prstGeom prst="rect">
              <a:avLst/>
            </a:prstGeom>
          </p:spPr>
        </p:pic>
        <p:grpSp>
          <p:nvGrpSpPr>
            <p:cNvPr id="3" name="Group 2"/>
            <p:cNvGrpSpPr/>
            <p:nvPr userDrawn="1"/>
          </p:nvGrpSpPr>
          <p:grpSpPr>
            <a:xfrm>
              <a:off x="533511" y="1073747"/>
              <a:ext cx="3682890" cy="3363787"/>
              <a:chOff x="533511" y="1073747"/>
              <a:chExt cx="3682890" cy="3363787"/>
            </a:xfrm>
          </p:grpSpPr>
          <p:pic>
            <p:nvPicPr>
              <p:cNvPr id="25" name="Picture 24" descr="GF-SeriesSingle-Sketch-P1.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3511" y="1073747"/>
                <a:ext cx="2692289" cy="2988442"/>
              </a:xfrm>
              <a:prstGeom prst="rect">
                <a:avLst/>
              </a:prstGeom>
            </p:spPr>
          </p:pic>
          <p:pic>
            <p:nvPicPr>
              <p:cNvPr id="26" name="Picture 25" descr="3809G-P1.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406251" y="1999328"/>
                <a:ext cx="1810150" cy="2009267"/>
              </a:xfrm>
              <a:prstGeom prst="rect">
                <a:avLst/>
              </a:prstGeom>
            </p:spPr>
          </p:pic>
          <p:pic>
            <p:nvPicPr>
              <p:cNvPr id="27" name="Picture 26" descr="Transducer-1.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51470" y="2383042"/>
                <a:ext cx="1850893" cy="2054492"/>
              </a:xfrm>
              <a:prstGeom prst="rect">
                <a:avLst/>
              </a:prstGeom>
            </p:spPr>
          </p:pic>
        </p:grpSp>
      </p:grpSp>
      <p:sp>
        <p:nvSpPr>
          <p:cNvPr id="10" name="Subtitle 2"/>
          <p:cNvSpPr>
            <a:spLocks noGrp="1"/>
          </p:cNvSpPr>
          <p:nvPr>
            <p:ph type="subTitle" idx="13"/>
          </p:nvPr>
        </p:nvSpPr>
        <p:spPr>
          <a:xfrm>
            <a:off x="4216400" y="4980989"/>
            <a:ext cx="4318000" cy="1148890"/>
          </a:xfrm>
        </p:spPr>
        <p:txBody>
          <a:bodyPr>
            <a:normAutofit/>
          </a:bodyPr>
          <a:lstStyle>
            <a:lvl1pPr marL="0" indent="0" algn="r">
              <a:buNone/>
              <a:defRPr sz="1600" b="0" i="0" spc="200">
                <a:solidFill>
                  <a:schemeClr val="tx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Title 1"/>
          <p:cNvSpPr>
            <a:spLocks noGrp="1"/>
          </p:cNvSpPr>
          <p:nvPr>
            <p:ph type="ctrTitle"/>
          </p:nvPr>
        </p:nvSpPr>
        <p:spPr>
          <a:xfrm>
            <a:off x="4216400" y="3623733"/>
            <a:ext cx="4317999" cy="1357256"/>
          </a:xfrm>
        </p:spPr>
        <p:txBody>
          <a:bodyPr>
            <a:normAutofit/>
          </a:bodyPr>
          <a:lstStyle>
            <a:lvl1pPr algn="r">
              <a:defRPr sz="3200" b="0" i="0" spc="300">
                <a:solidFill>
                  <a:schemeClr val="bg2"/>
                </a:solidFill>
                <a:latin typeface="Arial"/>
              </a:defRPr>
            </a:lvl1pPr>
          </a:lstStyle>
          <a:p>
            <a:r>
              <a:rPr lang="en-US"/>
              <a:t>Click to edit Master title style</a:t>
            </a:r>
            <a:endParaRPr lang="en-US" dirty="0"/>
          </a:p>
        </p:txBody>
      </p:sp>
    </p:spTree>
    <p:extLst>
      <p:ext uri="{BB962C8B-B14F-4D97-AF65-F5344CB8AC3E}">
        <p14:creationId xmlns:p14="http://schemas.microsoft.com/office/powerpoint/2010/main" val="4238752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22478AC-FA90-8A44-9CB7-F921B89FC7E8}" type="datetimeFigureOut">
              <a:rPr lang="en-US" smtClean="0"/>
              <a:pPr/>
              <a:t>5/2/2019</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B32E1A92-8F90-483D-AB23-D216C3DED19C}" type="slidenum">
              <a:rPr lang="en-US" smtClean="0"/>
              <a:pPr>
                <a:defRPr/>
              </a:pPr>
              <a:t>‹#›</a:t>
            </a:fld>
            <a:endParaRPr lang="en-US" dirty="0"/>
          </a:p>
        </p:txBody>
      </p:sp>
    </p:spTree>
    <p:extLst>
      <p:ext uri="{BB962C8B-B14F-4D97-AF65-F5344CB8AC3E}">
        <p14:creationId xmlns:p14="http://schemas.microsoft.com/office/powerpoint/2010/main" val="3422994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22478AC-FA90-8A44-9CB7-F921B89FC7E8}" type="datetimeFigureOut">
              <a:rPr lang="en-US" smtClean="0"/>
              <a:pPr/>
              <a:t>5/2/2019</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05F73ED5-F220-449F-A4DB-AE85301B2F72}" type="slidenum">
              <a:rPr lang="en-US" smtClean="0"/>
              <a:pPr>
                <a:defRPr/>
              </a:pPr>
              <a:t>‹#›</a:t>
            </a:fld>
            <a:endParaRPr lang="en-US" dirty="0"/>
          </a:p>
        </p:txBody>
      </p:sp>
    </p:spTree>
    <p:extLst>
      <p:ext uri="{BB962C8B-B14F-4D97-AF65-F5344CB8AC3E}">
        <p14:creationId xmlns:p14="http://schemas.microsoft.com/office/powerpoint/2010/main" val="3794973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22478AC-FA90-8A44-9CB7-F921B89FC7E8}" type="datetimeFigureOut">
              <a:rPr lang="en-US" smtClean="0"/>
              <a:pPr/>
              <a:t>5/2/2019</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A86FF3CF-0D07-4582-B568-BA523B564D34}" type="slidenum">
              <a:rPr lang="en-US" smtClean="0"/>
              <a:pPr>
                <a:defRPr/>
              </a:pPr>
              <a:t>‹#›</a:t>
            </a:fld>
            <a:endParaRPr lang="en-US" dirty="0"/>
          </a:p>
        </p:txBody>
      </p:sp>
    </p:spTree>
    <p:extLst>
      <p:ext uri="{BB962C8B-B14F-4D97-AF65-F5344CB8AC3E}">
        <p14:creationId xmlns:p14="http://schemas.microsoft.com/office/powerpoint/2010/main" val="300126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139353"/>
            <a:ext cx="5111750" cy="498681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139353"/>
            <a:ext cx="3008313" cy="498681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2478AC-FA90-8A44-9CB7-F921B89FC7E8}" type="datetimeFigureOut">
              <a:rPr lang="en-US" smtClean="0"/>
              <a:pPr/>
              <a:t>5/2/2019</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07530C5E-CB2A-4DCA-8503-6C648344735B}" type="slidenum">
              <a:rPr lang="en-US" smtClean="0"/>
              <a:pPr>
                <a:defRPr/>
              </a:pPr>
              <a:t>‹#›</a:t>
            </a:fld>
            <a:endParaRPr lang="en-US" dirty="0"/>
          </a:p>
        </p:txBody>
      </p:sp>
      <p:sp>
        <p:nvSpPr>
          <p:cNvPr id="8" name="Title 1"/>
          <p:cNvSpPr txBox="1">
            <a:spLocks/>
          </p:cNvSpPr>
          <p:nvPr/>
        </p:nvSpPr>
        <p:spPr>
          <a:xfrm>
            <a:off x="457200" y="9759"/>
            <a:ext cx="6565283" cy="988633"/>
          </a:xfrm>
          <a:prstGeom prst="rect">
            <a:avLst/>
          </a:prstGeom>
        </p:spPr>
        <p:txBody>
          <a:bodyPr vert="horz" lIns="91440" tIns="45720" rIns="91440" bIns="45720" rtlCol="0" anchor="b" anchorCtr="0">
            <a:normAutofit/>
          </a:bodyPr>
          <a:lstStyle>
            <a:lvl1pPr algn="l" defTabSz="457200" rtl="0" eaLnBrk="1" latinLnBrk="0" hangingPunct="1">
              <a:lnSpc>
                <a:spcPct val="90000"/>
              </a:lnSpc>
              <a:spcBef>
                <a:spcPct val="0"/>
              </a:spcBef>
              <a:buNone/>
              <a:defRPr sz="3000" b="0" i="0" kern="1200">
                <a:solidFill>
                  <a:schemeClr val="bg1"/>
                </a:solidFill>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2538638810"/>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222247"/>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2478AC-FA90-8A44-9CB7-F921B89FC7E8}" type="datetimeFigureOut">
              <a:rPr lang="en-US" smtClean="0"/>
              <a:pPr/>
              <a:t>5/2/2019</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07530C5E-CB2A-4DCA-8503-6C648344735B}" type="slidenum">
              <a:rPr lang="en-US" smtClean="0"/>
              <a:pPr>
                <a:defRPr/>
              </a:pPr>
              <a:t>‹#›</a:t>
            </a:fld>
            <a:endParaRPr lang="en-US" dirty="0"/>
          </a:p>
        </p:txBody>
      </p:sp>
      <p:sp>
        <p:nvSpPr>
          <p:cNvPr id="8" name="Title 1"/>
          <p:cNvSpPr txBox="1">
            <a:spLocks/>
          </p:cNvSpPr>
          <p:nvPr/>
        </p:nvSpPr>
        <p:spPr>
          <a:xfrm>
            <a:off x="457200" y="9759"/>
            <a:ext cx="6565283" cy="988633"/>
          </a:xfrm>
          <a:prstGeom prst="rect">
            <a:avLst/>
          </a:prstGeom>
        </p:spPr>
        <p:txBody>
          <a:bodyPr vert="horz" lIns="91440" tIns="45720" rIns="91440" bIns="45720" rtlCol="0" anchor="b" anchorCtr="0">
            <a:normAutofit/>
          </a:bodyPr>
          <a:lstStyle>
            <a:lvl1pPr algn="l" defTabSz="457200" rtl="0" eaLnBrk="1" latinLnBrk="0" hangingPunct="1">
              <a:lnSpc>
                <a:spcPct val="90000"/>
              </a:lnSpc>
              <a:spcBef>
                <a:spcPct val="0"/>
              </a:spcBef>
              <a:buNone/>
              <a:defRPr sz="3000" b="0" i="0" kern="1200">
                <a:solidFill>
                  <a:schemeClr val="bg1"/>
                </a:solidFill>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181219764"/>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Head, Sub, No Text">
    <p:spTree>
      <p:nvGrpSpPr>
        <p:cNvPr id="1" name=""/>
        <p:cNvGrpSpPr/>
        <p:nvPr/>
      </p:nvGrpSpPr>
      <p:grpSpPr>
        <a:xfrm>
          <a:off x="0" y="0"/>
          <a:ext cx="0" cy="0"/>
          <a:chOff x="0" y="0"/>
          <a:chExt cx="0" cy="0"/>
        </a:xfrm>
      </p:grpSpPr>
      <p:sp>
        <p:nvSpPr>
          <p:cNvPr id="4" name="Content Placeholder 2"/>
          <p:cNvSpPr>
            <a:spLocks noGrp="1"/>
          </p:cNvSpPr>
          <p:nvPr>
            <p:ph idx="10"/>
          </p:nvPr>
        </p:nvSpPr>
        <p:spPr>
          <a:xfrm>
            <a:off x="609600" y="1295400"/>
            <a:ext cx="8229600" cy="411726"/>
          </a:xfrm>
        </p:spPr>
        <p:txBody>
          <a:bodyPr wrap="none" tIns="0" bIns="0">
            <a:noAutofit/>
          </a:bodyPr>
          <a:lstStyle>
            <a:lvl1pPr marL="0" indent="0">
              <a:lnSpc>
                <a:spcPct val="100000"/>
              </a:lnSpc>
              <a:spcBef>
                <a:spcPts val="0"/>
              </a:spcBef>
              <a:buClr>
                <a:schemeClr val="accent2"/>
              </a:buClr>
              <a:buFont typeface="Arial"/>
              <a:buNone/>
              <a:defRPr sz="1600" b="1" cap="all">
                <a:solidFill>
                  <a:srgbClr val="7F7F7F"/>
                </a:solidFill>
              </a:defRPr>
            </a:lvl1pPr>
            <a:lvl2pPr marL="457200" indent="0">
              <a:buFont typeface="Lucida Grande"/>
              <a:buNone/>
              <a:defRPr sz="1600" b="1"/>
            </a:lvl2pPr>
            <a:lvl3pPr marL="804863" indent="0">
              <a:buNone/>
              <a:defRPr sz="1600" b="1"/>
            </a:lvl3pPr>
            <a:lvl4pPr marL="1143000" indent="-169863">
              <a:defRPr/>
            </a:lvl4pPr>
            <a:lvl5pPr>
              <a:defRPr>
                <a:solidFill>
                  <a:srgbClr val="595959"/>
                </a:solidFill>
              </a:defRPr>
            </a:lvl5pPr>
          </a:lstStyle>
          <a:p>
            <a:pPr lvl="0"/>
            <a:r>
              <a:rPr lang="en-US"/>
              <a:t>Click to edit Master text styles</a:t>
            </a:r>
          </a:p>
        </p:txBody>
      </p:sp>
      <p:sp>
        <p:nvSpPr>
          <p:cNvPr id="5" name="Title 1"/>
          <p:cNvSpPr>
            <a:spLocks noGrp="1"/>
          </p:cNvSpPr>
          <p:nvPr>
            <p:ph type="title"/>
          </p:nvPr>
        </p:nvSpPr>
        <p:spPr>
          <a:xfrm>
            <a:off x="457200" y="9759"/>
            <a:ext cx="6565283" cy="988633"/>
          </a:xfrm>
        </p:spPr>
        <p:txBody>
          <a:bodyPr/>
          <a:lstStyle/>
          <a:p>
            <a:r>
              <a:rPr lang="en-US"/>
              <a:t>Click to edit Master title style</a:t>
            </a:r>
          </a:p>
        </p:txBody>
      </p:sp>
    </p:spTree>
    <p:extLst>
      <p:ext uri="{BB962C8B-B14F-4D97-AF65-F5344CB8AC3E}">
        <p14:creationId xmlns:p14="http://schemas.microsoft.com/office/powerpoint/2010/main" val="4256225675"/>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lack-Blank">
    <p:spTree>
      <p:nvGrpSpPr>
        <p:cNvPr id="1" name=""/>
        <p:cNvGrpSpPr/>
        <p:nvPr/>
      </p:nvGrpSpPr>
      <p:grpSpPr>
        <a:xfrm>
          <a:off x="0" y="0"/>
          <a:ext cx="0" cy="0"/>
          <a:chOff x="0" y="0"/>
          <a:chExt cx="0" cy="0"/>
        </a:xfrm>
      </p:grpSpPr>
      <p:sp>
        <p:nvSpPr>
          <p:cNvPr id="6" name="Rectangle 5"/>
          <p:cNvSpPr/>
          <p:nvPr/>
        </p:nvSpPr>
        <p:spPr>
          <a:xfrm>
            <a:off x="0" y="0"/>
            <a:ext cx="9144000" cy="6857999"/>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10020286"/>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6" name="Rectangle 5"/>
          <p:cNvSpPr/>
          <p:nvPr/>
        </p:nvSpPr>
        <p:spPr>
          <a:xfrm>
            <a:off x="0" y="0"/>
            <a:ext cx="9144000" cy="6857999"/>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9352834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Section Header">
    <p:spTree>
      <p:nvGrpSpPr>
        <p:cNvPr id="1" name=""/>
        <p:cNvGrpSpPr/>
        <p:nvPr/>
      </p:nvGrpSpPr>
      <p:grpSpPr>
        <a:xfrm>
          <a:off x="0" y="0"/>
          <a:ext cx="0" cy="0"/>
          <a:chOff x="0" y="0"/>
          <a:chExt cx="0" cy="0"/>
        </a:xfrm>
      </p:grpSpPr>
      <p:sp>
        <p:nvSpPr>
          <p:cNvPr id="15" name="Title 1"/>
          <p:cNvSpPr>
            <a:spLocks noGrp="1"/>
          </p:cNvSpPr>
          <p:nvPr>
            <p:ph type="ctrTitle"/>
          </p:nvPr>
        </p:nvSpPr>
        <p:spPr>
          <a:xfrm>
            <a:off x="685800" y="3646431"/>
            <a:ext cx="7772400" cy="1470025"/>
          </a:xfrm>
        </p:spPr>
        <p:txBody>
          <a:bodyPr>
            <a:normAutofit/>
          </a:bodyPr>
          <a:lstStyle>
            <a:lvl1pPr algn="r">
              <a:defRPr sz="3200">
                <a:solidFill>
                  <a:schemeClr val="tx2"/>
                </a:solidFill>
              </a:defRPr>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B22478AC-FA90-8A44-9CB7-F921B89FC7E8}" type="datetimeFigureOut">
              <a:rPr lang="en-US" smtClean="0"/>
              <a:pPr/>
              <a:t>5/2/2019</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a:xfrm>
            <a:off x="6328170" y="6356350"/>
            <a:ext cx="2133600" cy="365125"/>
          </a:xfrm>
        </p:spPr>
        <p:txBody>
          <a:bodyPr/>
          <a:lstStyle/>
          <a:p>
            <a:pPr>
              <a:defRPr/>
            </a:pPr>
            <a:fld id="{07530C5E-CB2A-4DCA-8503-6C648344735B}" type="slidenum">
              <a:rPr lang="en-US" smtClean="0"/>
              <a:pPr>
                <a:defRPr/>
              </a:pPr>
              <a:t>‹#›</a:t>
            </a:fld>
            <a:endParaRPr lang="en-US" dirty="0"/>
          </a:p>
        </p:txBody>
      </p:sp>
      <p:sp>
        <p:nvSpPr>
          <p:cNvPr id="10" name="Subtitle 2"/>
          <p:cNvSpPr>
            <a:spLocks noGrp="1"/>
          </p:cNvSpPr>
          <p:nvPr>
            <p:ph type="subTitle" idx="13"/>
          </p:nvPr>
        </p:nvSpPr>
        <p:spPr>
          <a:xfrm>
            <a:off x="2057400" y="5207460"/>
            <a:ext cx="6400800" cy="1148890"/>
          </a:xfrm>
        </p:spPr>
        <p:txBody>
          <a:bodyPr>
            <a:normAutofit/>
          </a:bodyPr>
          <a:lstStyle>
            <a:lvl1pPr marL="0" indent="0" algn="r">
              <a:buNone/>
              <a:defRPr sz="2000" b="0" i="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52098325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139353"/>
            <a:ext cx="5111750" cy="498681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139353"/>
            <a:ext cx="3008313" cy="498681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2478AC-FA90-8A44-9CB7-F921B89FC7E8}" type="datetimeFigureOut">
              <a:rPr lang="en-US" smtClean="0"/>
              <a:pPr/>
              <a:t>5/2/2019</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07530C5E-CB2A-4DCA-8503-6C648344735B}" type="slidenum">
              <a:rPr lang="en-US" smtClean="0"/>
              <a:pPr>
                <a:defRPr/>
              </a:pPr>
              <a:t>‹#›</a:t>
            </a:fld>
            <a:endParaRPr lang="en-US" dirty="0"/>
          </a:p>
        </p:txBody>
      </p:sp>
      <p:sp>
        <p:nvSpPr>
          <p:cNvPr id="8" name="Title 1"/>
          <p:cNvSpPr txBox="1">
            <a:spLocks/>
          </p:cNvSpPr>
          <p:nvPr/>
        </p:nvSpPr>
        <p:spPr>
          <a:xfrm>
            <a:off x="457200" y="9759"/>
            <a:ext cx="6565283" cy="988633"/>
          </a:xfrm>
          <a:prstGeom prst="rect">
            <a:avLst/>
          </a:prstGeom>
        </p:spPr>
        <p:txBody>
          <a:bodyPr vert="horz" lIns="91440" tIns="45720" rIns="91440" bIns="45720" rtlCol="0" anchor="b" anchorCtr="0">
            <a:normAutofit/>
          </a:bodyPr>
          <a:lstStyle>
            <a:lvl1pPr algn="l" defTabSz="457200" rtl="0" eaLnBrk="1" latinLnBrk="0" hangingPunct="1">
              <a:lnSpc>
                <a:spcPct val="90000"/>
              </a:lnSpc>
              <a:spcBef>
                <a:spcPct val="0"/>
              </a:spcBef>
              <a:buNone/>
              <a:defRPr sz="3000" b="0" i="0" kern="1200">
                <a:solidFill>
                  <a:schemeClr val="bg1"/>
                </a:solidFill>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360377063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222247"/>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2478AC-FA90-8A44-9CB7-F921B89FC7E8}" type="datetimeFigureOut">
              <a:rPr lang="en-US" smtClean="0"/>
              <a:pPr/>
              <a:t>5/2/2019</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07530C5E-CB2A-4DCA-8503-6C648344735B}" type="slidenum">
              <a:rPr lang="en-US" smtClean="0"/>
              <a:pPr>
                <a:defRPr/>
              </a:pPr>
              <a:t>‹#›</a:t>
            </a:fld>
            <a:endParaRPr lang="en-US" dirty="0"/>
          </a:p>
        </p:txBody>
      </p:sp>
      <p:sp>
        <p:nvSpPr>
          <p:cNvPr id="8" name="Title 1"/>
          <p:cNvSpPr txBox="1">
            <a:spLocks/>
          </p:cNvSpPr>
          <p:nvPr/>
        </p:nvSpPr>
        <p:spPr>
          <a:xfrm>
            <a:off x="457200" y="9759"/>
            <a:ext cx="6565283" cy="988633"/>
          </a:xfrm>
          <a:prstGeom prst="rect">
            <a:avLst/>
          </a:prstGeom>
        </p:spPr>
        <p:txBody>
          <a:bodyPr vert="horz" lIns="91440" tIns="45720" rIns="91440" bIns="45720" rtlCol="0" anchor="b" anchorCtr="0">
            <a:normAutofit/>
          </a:bodyPr>
          <a:lstStyle>
            <a:lvl1pPr algn="l" defTabSz="457200" rtl="0" eaLnBrk="1" latinLnBrk="0" hangingPunct="1">
              <a:lnSpc>
                <a:spcPct val="90000"/>
              </a:lnSpc>
              <a:spcBef>
                <a:spcPct val="0"/>
              </a:spcBef>
              <a:buNone/>
              <a:defRPr sz="3000" b="0" i="0" kern="1200">
                <a:solidFill>
                  <a:schemeClr val="bg1"/>
                </a:solidFill>
                <a:latin typeface="+mj-lt"/>
                <a:ea typeface="+mj-ea"/>
                <a:cs typeface="+mj-cs"/>
              </a:defRPr>
            </a:lvl1pPr>
          </a:lstStyle>
          <a:p>
            <a:r>
              <a:rPr lang="en-US" dirty="0"/>
              <a:t>Click to edit Master title style</a:t>
            </a:r>
          </a:p>
        </p:txBody>
      </p:sp>
    </p:spTree>
    <p:extLst>
      <p:ext uri="{BB962C8B-B14F-4D97-AF65-F5344CB8AC3E}">
        <p14:creationId xmlns:p14="http://schemas.microsoft.com/office/powerpoint/2010/main" val="137479171"/>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Head, Sub, No Text">
    <p:spTree>
      <p:nvGrpSpPr>
        <p:cNvPr id="1" name=""/>
        <p:cNvGrpSpPr/>
        <p:nvPr/>
      </p:nvGrpSpPr>
      <p:grpSpPr>
        <a:xfrm>
          <a:off x="0" y="0"/>
          <a:ext cx="0" cy="0"/>
          <a:chOff x="0" y="0"/>
          <a:chExt cx="0" cy="0"/>
        </a:xfrm>
      </p:grpSpPr>
      <p:sp>
        <p:nvSpPr>
          <p:cNvPr id="4" name="Content Placeholder 2"/>
          <p:cNvSpPr>
            <a:spLocks noGrp="1"/>
          </p:cNvSpPr>
          <p:nvPr>
            <p:ph idx="10"/>
          </p:nvPr>
        </p:nvSpPr>
        <p:spPr>
          <a:xfrm>
            <a:off x="609600" y="1295400"/>
            <a:ext cx="8229600" cy="411726"/>
          </a:xfrm>
        </p:spPr>
        <p:txBody>
          <a:bodyPr wrap="none" tIns="0" bIns="0">
            <a:noAutofit/>
          </a:bodyPr>
          <a:lstStyle>
            <a:lvl1pPr marL="0" indent="0">
              <a:lnSpc>
                <a:spcPct val="100000"/>
              </a:lnSpc>
              <a:spcBef>
                <a:spcPts val="0"/>
              </a:spcBef>
              <a:buClr>
                <a:schemeClr val="accent2"/>
              </a:buClr>
              <a:buFont typeface="Arial"/>
              <a:buNone/>
              <a:defRPr sz="1600" b="1" cap="all">
                <a:solidFill>
                  <a:srgbClr val="7F7F7F"/>
                </a:solidFill>
              </a:defRPr>
            </a:lvl1pPr>
            <a:lvl2pPr marL="457200" indent="0">
              <a:buFont typeface="Lucida Grande"/>
              <a:buNone/>
              <a:defRPr sz="1600" b="1"/>
            </a:lvl2pPr>
            <a:lvl3pPr marL="804863" indent="0">
              <a:buNone/>
              <a:defRPr sz="1600" b="1"/>
            </a:lvl3pPr>
            <a:lvl4pPr marL="1143000" indent="-169863">
              <a:defRPr/>
            </a:lvl4pPr>
            <a:lvl5pPr>
              <a:defRPr>
                <a:solidFill>
                  <a:srgbClr val="595959"/>
                </a:solidFill>
              </a:defRPr>
            </a:lvl5pPr>
          </a:lstStyle>
          <a:p>
            <a:pPr lvl="0"/>
            <a:r>
              <a:rPr lang="en-US"/>
              <a:t>Click to edit Master text styles</a:t>
            </a:r>
          </a:p>
        </p:txBody>
      </p:sp>
      <p:pic>
        <p:nvPicPr>
          <p:cNvPr id="6" name="Picture 5" descr="BrooksVaporGray.jpg"/>
          <p:cNvPicPr>
            <a:picLocks noChangeAspect="1"/>
          </p:cNvPicPr>
          <p:nvPr/>
        </p:nvPicPr>
        <p:blipFill rotWithShape="1">
          <a:blip r:embed="rId2" cstate="print">
            <a:extLst>
              <a:ext uri="{28A0092B-C50C-407E-A947-70E740481C1C}">
                <a14:useLocalDpi xmlns:a14="http://schemas.microsoft.com/office/drawing/2010/main" val="0"/>
              </a:ext>
            </a:extLst>
          </a:blip>
          <a:srcRect b="26847"/>
          <a:stretch/>
        </p:blipFill>
        <p:spPr>
          <a:xfrm>
            <a:off x="-4656666" y="2142886"/>
            <a:ext cx="4205084" cy="2192047"/>
          </a:xfrm>
          <a:prstGeom prst="rect">
            <a:avLst/>
          </a:prstGeom>
        </p:spPr>
      </p:pic>
      <p:pic>
        <p:nvPicPr>
          <p:cNvPr id="7" name="Picture 6" descr="GRAY-VAPOR3.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57822" y="4663440"/>
            <a:ext cx="4206240" cy="2194560"/>
          </a:xfrm>
          <a:prstGeom prst="rect">
            <a:avLst/>
          </a:prstGeom>
        </p:spPr>
      </p:pic>
      <p:sp>
        <p:nvSpPr>
          <p:cNvPr id="2" name="제목 1">
            <a:extLst>
              <a:ext uri="{FF2B5EF4-FFF2-40B4-BE49-F238E27FC236}">
                <a16:creationId xmlns:a16="http://schemas.microsoft.com/office/drawing/2014/main" id="{DA9AE265-562B-45F8-A33C-D1314B2E61F3}"/>
              </a:ext>
            </a:extLst>
          </p:cNvPr>
          <p:cNvSpPr>
            <a:spLocks noGrp="1"/>
          </p:cNvSpPr>
          <p:nvPr>
            <p:ph type="title"/>
          </p:nvPr>
        </p:nvSpPr>
        <p:spPr/>
        <p:txBody>
          <a:bodyPr/>
          <a:lstStyle/>
          <a:p>
            <a:r>
              <a:rPr lang="ko-KR" altLang="en-US"/>
              <a:t>마스터 제목 스타일 편집</a:t>
            </a:r>
          </a:p>
        </p:txBody>
      </p:sp>
    </p:spTree>
    <p:extLst>
      <p:ext uri="{BB962C8B-B14F-4D97-AF65-F5344CB8AC3E}">
        <p14:creationId xmlns:p14="http://schemas.microsoft.com/office/powerpoint/2010/main" val="4266825278"/>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빈 화면">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54040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019AF9D-AB28-47E6-B1AB-7FCE2D04A676}"/>
              </a:ext>
            </a:extLst>
          </p:cNvPr>
          <p:cNvSpPr>
            <a:spLocks noGrp="1"/>
          </p:cNvSpPr>
          <p:nvPr>
            <p:ph type="ctrTitle"/>
          </p:nvPr>
        </p:nvSpPr>
        <p:spPr>
          <a:xfrm>
            <a:off x="1143000" y="1122363"/>
            <a:ext cx="6858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a16="http://schemas.microsoft.com/office/drawing/2014/main" id="{32F43C27-FE74-4ACF-AE7D-275BBFA183B4}"/>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a:extLst>
              <a:ext uri="{FF2B5EF4-FFF2-40B4-BE49-F238E27FC236}">
                <a16:creationId xmlns:a16="http://schemas.microsoft.com/office/drawing/2014/main" id="{906639D5-8E7E-48D1-8074-6AE6A71A33A6}"/>
              </a:ext>
            </a:extLst>
          </p:cNvPr>
          <p:cNvSpPr>
            <a:spLocks noGrp="1"/>
          </p:cNvSpPr>
          <p:nvPr>
            <p:ph type="dt" sz="half" idx="10"/>
          </p:nvPr>
        </p:nvSpPr>
        <p:spPr/>
        <p:txBody>
          <a:bodyPr/>
          <a:lstStyle/>
          <a:p>
            <a:fld id="{C690E68A-8CEC-4B8C-ACE8-6CC571D7633D}" type="datetimeFigureOut">
              <a:rPr lang="ko-KR" altLang="en-US" smtClean="0"/>
              <a:t>2019-05-02</a:t>
            </a:fld>
            <a:endParaRPr lang="ko-KR" altLang="en-US"/>
          </a:p>
        </p:txBody>
      </p:sp>
      <p:sp>
        <p:nvSpPr>
          <p:cNvPr id="5" name="바닥글 개체 틀 4">
            <a:extLst>
              <a:ext uri="{FF2B5EF4-FFF2-40B4-BE49-F238E27FC236}">
                <a16:creationId xmlns:a16="http://schemas.microsoft.com/office/drawing/2014/main" id="{6B2C7556-82E9-4EF8-9543-EE7F09479D65}"/>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6421EFC3-80D1-4463-B9E6-891625AA05E4}"/>
              </a:ext>
            </a:extLst>
          </p:cNvPr>
          <p:cNvSpPr>
            <a:spLocks noGrp="1"/>
          </p:cNvSpPr>
          <p:nvPr>
            <p:ph type="sldNum" sz="quarter" idx="12"/>
          </p:nvPr>
        </p:nvSpPr>
        <p:spPr/>
        <p:txBody>
          <a:bodyPr/>
          <a:lstStyle/>
          <a:p>
            <a:fld id="{AD74446D-21B9-42E8-A88A-3FCC41658A5B}" type="slidenum">
              <a:rPr lang="ko-KR" altLang="en-US" smtClean="0"/>
              <a:t>‹#›</a:t>
            </a:fld>
            <a:endParaRPr lang="ko-KR" altLang="en-US"/>
          </a:p>
        </p:txBody>
      </p:sp>
    </p:spTree>
    <p:extLst>
      <p:ext uri="{BB962C8B-B14F-4D97-AF65-F5344CB8AC3E}">
        <p14:creationId xmlns:p14="http://schemas.microsoft.com/office/powerpoint/2010/main" val="440768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EBE5541-20C3-4045-8FE1-B87C2B74EB9B}"/>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86F2ED5F-C95F-48AB-A466-788002F13723}"/>
              </a:ext>
            </a:extLst>
          </p:cNvPr>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a:extLst>
              <a:ext uri="{FF2B5EF4-FFF2-40B4-BE49-F238E27FC236}">
                <a16:creationId xmlns:a16="http://schemas.microsoft.com/office/drawing/2014/main" id="{C3191078-CD46-4A06-A041-E0AE4A1E6864}"/>
              </a:ext>
            </a:extLst>
          </p:cNvPr>
          <p:cNvSpPr>
            <a:spLocks noGrp="1"/>
          </p:cNvSpPr>
          <p:nvPr>
            <p:ph type="dt" sz="half" idx="10"/>
          </p:nvPr>
        </p:nvSpPr>
        <p:spPr/>
        <p:txBody>
          <a:bodyPr/>
          <a:lstStyle/>
          <a:p>
            <a:fld id="{C690E68A-8CEC-4B8C-ACE8-6CC571D7633D}" type="datetimeFigureOut">
              <a:rPr lang="ko-KR" altLang="en-US" smtClean="0"/>
              <a:t>2019-05-02</a:t>
            </a:fld>
            <a:endParaRPr lang="ko-KR" altLang="en-US"/>
          </a:p>
        </p:txBody>
      </p:sp>
      <p:sp>
        <p:nvSpPr>
          <p:cNvPr id="5" name="바닥글 개체 틀 4">
            <a:extLst>
              <a:ext uri="{FF2B5EF4-FFF2-40B4-BE49-F238E27FC236}">
                <a16:creationId xmlns:a16="http://schemas.microsoft.com/office/drawing/2014/main" id="{D73ED10E-8449-44C3-99B2-119DF8BDF793}"/>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E145CF72-35AC-4E31-9860-31FC567F8D22}"/>
              </a:ext>
            </a:extLst>
          </p:cNvPr>
          <p:cNvSpPr>
            <a:spLocks noGrp="1"/>
          </p:cNvSpPr>
          <p:nvPr>
            <p:ph type="sldNum" sz="quarter" idx="12"/>
          </p:nvPr>
        </p:nvSpPr>
        <p:spPr/>
        <p:txBody>
          <a:bodyPr/>
          <a:lstStyle/>
          <a:p>
            <a:fld id="{AD74446D-21B9-42E8-A88A-3FCC41658A5B}" type="slidenum">
              <a:rPr lang="ko-KR" altLang="en-US" smtClean="0"/>
              <a:t>‹#›</a:t>
            </a:fld>
            <a:endParaRPr lang="ko-KR" altLang="en-US"/>
          </a:p>
        </p:txBody>
      </p:sp>
    </p:spTree>
    <p:extLst>
      <p:ext uri="{BB962C8B-B14F-4D97-AF65-F5344CB8AC3E}">
        <p14:creationId xmlns:p14="http://schemas.microsoft.com/office/powerpoint/2010/main" val="803284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60E6668-B19E-4C85-9AAB-E3C9AC118530}"/>
              </a:ext>
            </a:extLst>
          </p:cNvPr>
          <p:cNvSpPr>
            <a:spLocks noGrp="1"/>
          </p:cNvSpPr>
          <p:nvPr>
            <p:ph type="title"/>
          </p:nvPr>
        </p:nvSpPr>
        <p:spPr>
          <a:xfrm>
            <a:off x="623888" y="1709738"/>
            <a:ext cx="78867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6F32978B-F5D0-4B22-A6F7-A163BD3DAB0D}"/>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날짜 개체 틀 3">
            <a:extLst>
              <a:ext uri="{FF2B5EF4-FFF2-40B4-BE49-F238E27FC236}">
                <a16:creationId xmlns:a16="http://schemas.microsoft.com/office/drawing/2014/main" id="{A81D5F5D-F288-4594-9F2E-51AB3F7C5E8F}"/>
              </a:ext>
            </a:extLst>
          </p:cNvPr>
          <p:cNvSpPr>
            <a:spLocks noGrp="1"/>
          </p:cNvSpPr>
          <p:nvPr>
            <p:ph type="dt" sz="half" idx="10"/>
          </p:nvPr>
        </p:nvSpPr>
        <p:spPr/>
        <p:txBody>
          <a:bodyPr/>
          <a:lstStyle/>
          <a:p>
            <a:fld id="{C690E68A-8CEC-4B8C-ACE8-6CC571D7633D}" type="datetimeFigureOut">
              <a:rPr lang="ko-KR" altLang="en-US" smtClean="0"/>
              <a:t>2019-05-02</a:t>
            </a:fld>
            <a:endParaRPr lang="ko-KR" altLang="en-US"/>
          </a:p>
        </p:txBody>
      </p:sp>
      <p:sp>
        <p:nvSpPr>
          <p:cNvPr id="5" name="바닥글 개체 틀 4">
            <a:extLst>
              <a:ext uri="{FF2B5EF4-FFF2-40B4-BE49-F238E27FC236}">
                <a16:creationId xmlns:a16="http://schemas.microsoft.com/office/drawing/2014/main" id="{2701B167-A12F-4127-930C-8998B9100FB3}"/>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0D9CAE34-B301-47BE-9A27-1DF9B2941B78}"/>
              </a:ext>
            </a:extLst>
          </p:cNvPr>
          <p:cNvSpPr>
            <a:spLocks noGrp="1"/>
          </p:cNvSpPr>
          <p:nvPr>
            <p:ph type="sldNum" sz="quarter" idx="12"/>
          </p:nvPr>
        </p:nvSpPr>
        <p:spPr/>
        <p:txBody>
          <a:bodyPr/>
          <a:lstStyle/>
          <a:p>
            <a:fld id="{AD74446D-21B9-42E8-A88A-3FCC41658A5B}" type="slidenum">
              <a:rPr lang="ko-KR" altLang="en-US" smtClean="0"/>
              <a:t>‹#›</a:t>
            </a:fld>
            <a:endParaRPr lang="ko-KR" altLang="en-US"/>
          </a:p>
        </p:txBody>
      </p:sp>
    </p:spTree>
    <p:extLst>
      <p:ext uri="{BB962C8B-B14F-4D97-AF65-F5344CB8AC3E}">
        <p14:creationId xmlns:p14="http://schemas.microsoft.com/office/powerpoint/2010/main" val="14789033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42BD157-3C3E-417A-82F6-828F63D707B9}"/>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DF8FA629-79BF-42EC-B989-356B65911757}"/>
              </a:ext>
            </a:extLst>
          </p:cNvPr>
          <p:cNvSpPr>
            <a:spLocks noGrp="1"/>
          </p:cNvSpPr>
          <p:nvPr>
            <p:ph sz="half" idx="1"/>
          </p:nvPr>
        </p:nvSpPr>
        <p:spPr>
          <a:xfrm>
            <a:off x="628650" y="1825625"/>
            <a:ext cx="386715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a:extLst>
              <a:ext uri="{FF2B5EF4-FFF2-40B4-BE49-F238E27FC236}">
                <a16:creationId xmlns:a16="http://schemas.microsoft.com/office/drawing/2014/main" id="{6522DD31-B92E-4D85-A80D-8D8CBD9BA6CF}"/>
              </a:ext>
            </a:extLst>
          </p:cNvPr>
          <p:cNvSpPr>
            <a:spLocks noGrp="1"/>
          </p:cNvSpPr>
          <p:nvPr>
            <p:ph sz="half" idx="2"/>
          </p:nvPr>
        </p:nvSpPr>
        <p:spPr>
          <a:xfrm>
            <a:off x="4648200" y="1825625"/>
            <a:ext cx="386715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a:extLst>
              <a:ext uri="{FF2B5EF4-FFF2-40B4-BE49-F238E27FC236}">
                <a16:creationId xmlns:a16="http://schemas.microsoft.com/office/drawing/2014/main" id="{A8167F94-C824-4093-8093-C60892C76F54}"/>
              </a:ext>
            </a:extLst>
          </p:cNvPr>
          <p:cNvSpPr>
            <a:spLocks noGrp="1"/>
          </p:cNvSpPr>
          <p:nvPr>
            <p:ph type="dt" sz="half" idx="10"/>
          </p:nvPr>
        </p:nvSpPr>
        <p:spPr/>
        <p:txBody>
          <a:bodyPr/>
          <a:lstStyle/>
          <a:p>
            <a:fld id="{C690E68A-8CEC-4B8C-ACE8-6CC571D7633D}" type="datetimeFigureOut">
              <a:rPr lang="ko-KR" altLang="en-US" smtClean="0"/>
              <a:t>2019-05-02</a:t>
            </a:fld>
            <a:endParaRPr lang="ko-KR" altLang="en-US"/>
          </a:p>
        </p:txBody>
      </p:sp>
      <p:sp>
        <p:nvSpPr>
          <p:cNvPr id="6" name="바닥글 개체 틀 5">
            <a:extLst>
              <a:ext uri="{FF2B5EF4-FFF2-40B4-BE49-F238E27FC236}">
                <a16:creationId xmlns:a16="http://schemas.microsoft.com/office/drawing/2014/main" id="{0D8668B8-5CA0-464A-AE1A-68AF71D5861C}"/>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B05BE1D2-7491-4888-B8BA-F218C8A3FCF1}"/>
              </a:ext>
            </a:extLst>
          </p:cNvPr>
          <p:cNvSpPr>
            <a:spLocks noGrp="1"/>
          </p:cNvSpPr>
          <p:nvPr>
            <p:ph type="sldNum" sz="quarter" idx="12"/>
          </p:nvPr>
        </p:nvSpPr>
        <p:spPr/>
        <p:txBody>
          <a:bodyPr/>
          <a:lstStyle/>
          <a:p>
            <a:fld id="{AD74446D-21B9-42E8-A88A-3FCC41658A5B}" type="slidenum">
              <a:rPr lang="ko-KR" altLang="en-US" smtClean="0"/>
              <a:t>‹#›</a:t>
            </a:fld>
            <a:endParaRPr lang="ko-KR" altLang="en-US"/>
          </a:p>
        </p:txBody>
      </p:sp>
    </p:spTree>
    <p:extLst>
      <p:ext uri="{BB962C8B-B14F-4D97-AF65-F5344CB8AC3E}">
        <p14:creationId xmlns:p14="http://schemas.microsoft.com/office/powerpoint/2010/main" val="5556418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540FE70-CD3A-4514-A5E5-78858F2599E4}"/>
              </a:ext>
            </a:extLst>
          </p:cNvPr>
          <p:cNvSpPr>
            <a:spLocks noGrp="1"/>
          </p:cNvSpPr>
          <p:nvPr>
            <p:ph type="title"/>
          </p:nvPr>
        </p:nvSpPr>
        <p:spPr>
          <a:xfrm>
            <a:off x="630238" y="365125"/>
            <a:ext cx="78867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DA749BB7-AD3F-4D1A-ADFC-968D5FB7E3C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내용 개체 틀 3">
            <a:extLst>
              <a:ext uri="{FF2B5EF4-FFF2-40B4-BE49-F238E27FC236}">
                <a16:creationId xmlns:a16="http://schemas.microsoft.com/office/drawing/2014/main" id="{3307FD45-7E6A-4AE6-AD97-E37F4D7F216A}"/>
              </a:ext>
            </a:extLst>
          </p:cNvPr>
          <p:cNvSpPr>
            <a:spLocks noGrp="1"/>
          </p:cNvSpPr>
          <p:nvPr>
            <p:ph sz="half" idx="2"/>
          </p:nvPr>
        </p:nvSpPr>
        <p:spPr>
          <a:xfrm>
            <a:off x="630238" y="2505075"/>
            <a:ext cx="3868737"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a:extLst>
              <a:ext uri="{FF2B5EF4-FFF2-40B4-BE49-F238E27FC236}">
                <a16:creationId xmlns:a16="http://schemas.microsoft.com/office/drawing/2014/main" id="{5ABBD81E-44F6-45CC-9A1B-864CA32A8914}"/>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내용 개체 틀 5">
            <a:extLst>
              <a:ext uri="{FF2B5EF4-FFF2-40B4-BE49-F238E27FC236}">
                <a16:creationId xmlns:a16="http://schemas.microsoft.com/office/drawing/2014/main" id="{0DF5837A-9D1F-4881-A384-047B24BA69E9}"/>
              </a:ext>
            </a:extLst>
          </p:cNvPr>
          <p:cNvSpPr>
            <a:spLocks noGrp="1"/>
          </p:cNvSpPr>
          <p:nvPr>
            <p:ph sz="quarter" idx="4"/>
          </p:nvPr>
        </p:nvSpPr>
        <p:spPr>
          <a:xfrm>
            <a:off x="4629150" y="2505075"/>
            <a:ext cx="3887788"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a:extLst>
              <a:ext uri="{FF2B5EF4-FFF2-40B4-BE49-F238E27FC236}">
                <a16:creationId xmlns:a16="http://schemas.microsoft.com/office/drawing/2014/main" id="{72344590-62BC-4F0A-831E-CBA15F4A68FB}"/>
              </a:ext>
            </a:extLst>
          </p:cNvPr>
          <p:cNvSpPr>
            <a:spLocks noGrp="1"/>
          </p:cNvSpPr>
          <p:nvPr>
            <p:ph type="dt" sz="half" idx="10"/>
          </p:nvPr>
        </p:nvSpPr>
        <p:spPr/>
        <p:txBody>
          <a:bodyPr/>
          <a:lstStyle/>
          <a:p>
            <a:fld id="{C690E68A-8CEC-4B8C-ACE8-6CC571D7633D}" type="datetimeFigureOut">
              <a:rPr lang="ko-KR" altLang="en-US" smtClean="0"/>
              <a:t>2019-05-02</a:t>
            </a:fld>
            <a:endParaRPr lang="ko-KR" altLang="en-US"/>
          </a:p>
        </p:txBody>
      </p:sp>
      <p:sp>
        <p:nvSpPr>
          <p:cNvPr id="8" name="바닥글 개체 틀 7">
            <a:extLst>
              <a:ext uri="{FF2B5EF4-FFF2-40B4-BE49-F238E27FC236}">
                <a16:creationId xmlns:a16="http://schemas.microsoft.com/office/drawing/2014/main" id="{EE0564B1-25C8-4B2C-A1A2-AA5FD9C1D95C}"/>
              </a:ext>
            </a:extLst>
          </p:cNvPr>
          <p:cNvSpPr>
            <a:spLocks noGrp="1"/>
          </p:cNvSpPr>
          <p:nvPr>
            <p:ph type="ftr" sz="quarter" idx="11"/>
          </p:nvPr>
        </p:nvSpPr>
        <p:spPr/>
        <p:txBody>
          <a:bodyPr/>
          <a:lstStyle/>
          <a:p>
            <a:endParaRPr lang="ko-KR" altLang="en-US"/>
          </a:p>
        </p:txBody>
      </p:sp>
      <p:sp>
        <p:nvSpPr>
          <p:cNvPr id="9" name="슬라이드 번호 개체 틀 8">
            <a:extLst>
              <a:ext uri="{FF2B5EF4-FFF2-40B4-BE49-F238E27FC236}">
                <a16:creationId xmlns:a16="http://schemas.microsoft.com/office/drawing/2014/main" id="{E2142D88-23A1-4213-B5D2-0D038BF89116}"/>
              </a:ext>
            </a:extLst>
          </p:cNvPr>
          <p:cNvSpPr>
            <a:spLocks noGrp="1"/>
          </p:cNvSpPr>
          <p:nvPr>
            <p:ph type="sldNum" sz="quarter" idx="12"/>
          </p:nvPr>
        </p:nvSpPr>
        <p:spPr/>
        <p:txBody>
          <a:bodyPr/>
          <a:lstStyle/>
          <a:p>
            <a:fld id="{AD74446D-21B9-42E8-A88A-3FCC41658A5B}" type="slidenum">
              <a:rPr lang="ko-KR" altLang="en-US" smtClean="0"/>
              <a:t>‹#›</a:t>
            </a:fld>
            <a:endParaRPr lang="ko-KR" altLang="en-US"/>
          </a:p>
        </p:txBody>
      </p:sp>
    </p:spTree>
    <p:extLst>
      <p:ext uri="{BB962C8B-B14F-4D97-AF65-F5344CB8AC3E}">
        <p14:creationId xmlns:p14="http://schemas.microsoft.com/office/powerpoint/2010/main" val="40821559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FD9FFDA5-327C-4914-BECB-B12AD788915E}"/>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24707BBB-1376-4C5E-A4A5-2FBAEE2AEF6F}"/>
              </a:ext>
            </a:extLst>
          </p:cNvPr>
          <p:cNvSpPr>
            <a:spLocks noGrp="1"/>
          </p:cNvSpPr>
          <p:nvPr>
            <p:ph type="dt" sz="half" idx="10"/>
          </p:nvPr>
        </p:nvSpPr>
        <p:spPr/>
        <p:txBody>
          <a:bodyPr/>
          <a:lstStyle/>
          <a:p>
            <a:fld id="{C690E68A-8CEC-4B8C-ACE8-6CC571D7633D}" type="datetimeFigureOut">
              <a:rPr lang="ko-KR" altLang="en-US" smtClean="0"/>
              <a:t>2019-05-02</a:t>
            </a:fld>
            <a:endParaRPr lang="ko-KR" altLang="en-US"/>
          </a:p>
        </p:txBody>
      </p:sp>
      <p:sp>
        <p:nvSpPr>
          <p:cNvPr id="4" name="바닥글 개체 틀 3">
            <a:extLst>
              <a:ext uri="{FF2B5EF4-FFF2-40B4-BE49-F238E27FC236}">
                <a16:creationId xmlns:a16="http://schemas.microsoft.com/office/drawing/2014/main" id="{1C390368-332A-4B9B-A5B8-A91AB1EF5B83}"/>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C6E21D32-318B-4FB4-AA4F-25C166A16678}"/>
              </a:ext>
            </a:extLst>
          </p:cNvPr>
          <p:cNvSpPr>
            <a:spLocks noGrp="1"/>
          </p:cNvSpPr>
          <p:nvPr>
            <p:ph type="sldNum" sz="quarter" idx="12"/>
          </p:nvPr>
        </p:nvSpPr>
        <p:spPr/>
        <p:txBody>
          <a:bodyPr/>
          <a:lstStyle/>
          <a:p>
            <a:fld id="{AD74446D-21B9-42E8-A88A-3FCC41658A5B}" type="slidenum">
              <a:rPr lang="ko-KR" altLang="en-US" smtClean="0"/>
              <a:t>‹#›</a:t>
            </a:fld>
            <a:endParaRPr lang="ko-KR" altLang="en-US"/>
          </a:p>
        </p:txBody>
      </p:sp>
    </p:spTree>
    <p:extLst>
      <p:ext uri="{BB962C8B-B14F-4D97-AF65-F5344CB8AC3E}">
        <p14:creationId xmlns:p14="http://schemas.microsoft.com/office/powerpoint/2010/main" val="12631973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EC03C0C6-B79D-467F-BBBF-0A7CF96D354F}"/>
              </a:ext>
            </a:extLst>
          </p:cNvPr>
          <p:cNvSpPr>
            <a:spLocks noGrp="1"/>
          </p:cNvSpPr>
          <p:nvPr>
            <p:ph type="dt" sz="half" idx="10"/>
          </p:nvPr>
        </p:nvSpPr>
        <p:spPr/>
        <p:txBody>
          <a:bodyPr/>
          <a:lstStyle/>
          <a:p>
            <a:fld id="{C690E68A-8CEC-4B8C-ACE8-6CC571D7633D}" type="datetimeFigureOut">
              <a:rPr lang="ko-KR" altLang="en-US" smtClean="0"/>
              <a:t>2019-05-02</a:t>
            </a:fld>
            <a:endParaRPr lang="ko-KR" altLang="en-US"/>
          </a:p>
        </p:txBody>
      </p:sp>
      <p:sp>
        <p:nvSpPr>
          <p:cNvPr id="3" name="바닥글 개체 틀 2">
            <a:extLst>
              <a:ext uri="{FF2B5EF4-FFF2-40B4-BE49-F238E27FC236}">
                <a16:creationId xmlns:a16="http://schemas.microsoft.com/office/drawing/2014/main" id="{4C149E57-67E1-4685-8AD8-220AC8ABA1A4}"/>
              </a:ext>
            </a:extLst>
          </p:cNvPr>
          <p:cNvSpPr>
            <a:spLocks noGrp="1"/>
          </p:cNvSpPr>
          <p:nvPr>
            <p:ph type="ftr" sz="quarter" idx="11"/>
          </p:nvPr>
        </p:nvSpPr>
        <p:spPr/>
        <p:txBody>
          <a:bodyPr/>
          <a:lstStyle/>
          <a:p>
            <a:endParaRPr lang="ko-KR" altLang="en-US"/>
          </a:p>
        </p:txBody>
      </p:sp>
      <p:sp>
        <p:nvSpPr>
          <p:cNvPr id="4" name="슬라이드 번호 개체 틀 3">
            <a:extLst>
              <a:ext uri="{FF2B5EF4-FFF2-40B4-BE49-F238E27FC236}">
                <a16:creationId xmlns:a16="http://schemas.microsoft.com/office/drawing/2014/main" id="{AAAAF07D-45D5-46B3-93AC-51B77EE4F5D3}"/>
              </a:ext>
            </a:extLst>
          </p:cNvPr>
          <p:cNvSpPr>
            <a:spLocks noGrp="1"/>
          </p:cNvSpPr>
          <p:nvPr>
            <p:ph type="sldNum" sz="quarter" idx="12"/>
          </p:nvPr>
        </p:nvSpPr>
        <p:spPr/>
        <p:txBody>
          <a:bodyPr/>
          <a:lstStyle/>
          <a:p>
            <a:fld id="{AD74446D-21B9-42E8-A88A-3FCC41658A5B}" type="slidenum">
              <a:rPr lang="ko-KR" altLang="en-US" smtClean="0"/>
              <a:t>‹#›</a:t>
            </a:fld>
            <a:endParaRPr lang="ko-KR" altLang="en-US"/>
          </a:p>
        </p:txBody>
      </p:sp>
    </p:spTree>
    <p:extLst>
      <p:ext uri="{BB962C8B-B14F-4D97-AF65-F5344CB8AC3E}">
        <p14:creationId xmlns:p14="http://schemas.microsoft.com/office/powerpoint/2010/main" val="22620575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9E2CC51-D308-42DC-9306-10864B005121}"/>
              </a:ext>
            </a:extLst>
          </p:cNvPr>
          <p:cNvSpPr>
            <a:spLocks noGrp="1"/>
          </p:cNvSpPr>
          <p:nvPr>
            <p:ph type="title"/>
          </p:nvPr>
        </p:nvSpPr>
        <p:spPr>
          <a:xfrm>
            <a:off x="630238" y="457200"/>
            <a:ext cx="2949575"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D9DC513E-B132-49F4-B15B-B52B6554610E}"/>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a:extLst>
              <a:ext uri="{FF2B5EF4-FFF2-40B4-BE49-F238E27FC236}">
                <a16:creationId xmlns:a16="http://schemas.microsoft.com/office/drawing/2014/main" id="{4815CD93-C392-4815-91B7-06FB4CFE031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a:extLst>
              <a:ext uri="{FF2B5EF4-FFF2-40B4-BE49-F238E27FC236}">
                <a16:creationId xmlns:a16="http://schemas.microsoft.com/office/drawing/2014/main" id="{59EB29B3-4147-49B6-86E9-2F4AB99A26D4}"/>
              </a:ext>
            </a:extLst>
          </p:cNvPr>
          <p:cNvSpPr>
            <a:spLocks noGrp="1"/>
          </p:cNvSpPr>
          <p:nvPr>
            <p:ph type="dt" sz="half" idx="10"/>
          </p:nvPr>
        </p:nvSpPr>
        <p:spPr/>
        <p:txBody>
          <a:bodyPr/>
          <a:lstStyle/>
          <a:p>
            <a:fld id="{C690E68A-8CEC-4B8C-ACE8-6CC571D7633D}" type="datetimeFigureOut">
              <a:rPr lang="ko-KR" altLang="en-US" smtClean="0"/>
              <a:t>2019-05-02</a:t>
            </a:fld>
            <a:endParaRPr lang="ko-KR" altLang="en-US"/>
          </a:p>
        </p:txBody>
      </p:sp>
      <p:sp>
        <p:nvSpPr>
          <p:cNvPr id="6" name="바닥글 개체 틀 5">
            <a:extLst>
              <a:ext uri="{FF2B5EF4-FFF2-40B4-BE49-F238E27FC236}">
                <a16:creationId xmlns:a16="http://schemas.microsoft.com/office/drawing/2014/main" id="{C5810010-DA6C-44BA-945E-9F25CAD3762C}"/>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0F2425E5-A533-4B9C-A9B4-CF51228598C8}"/>
              </a:ext>
            </a:extLst>
          </p:cNvPr>
          <p:cNvSpPr>
            <a:spLocks noGrp="1"/>
          </p:cNvSpPr>
          <p:nvPr>
            <p:ph type="sldNum" sz="quarter" idx="12"/>
          </p:nvPr>
        </p:nvSpPr>
        <p:spPr/>
        <p:txBody>
          <a:bodyPr/>
          <a:lstStyle/>
          <a:p>
            <a:fld id="{AD74446D-21B9-42E8-A88A-3FCC41658A5B}" type="slidenum">
              <a:rPr lang="ko-KR" altLang="en-US" smtClean="0"/>
              <a:t>‹#›</a:t>
            </a:fld>
            <a:endParaRPr lang="ko-KR" altLang="en-US"/>
          </a:p>
        </p:txBody>
      </p:sp>
    </p:spTree>
    <p:extLst>
      <p:ext uri="{BB962C8B-B14F-4D97-AF65-F5344CB8AC3E}">
        <p14:creationId xmlns:p14="http://schemas.microsoft.com/office/powerpoint/2010/main" val="11990595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3D350DE-7245-4A12-9C04-C218820C3741}"/>
              </a:ext>
            </a:extLst>
          </p:cNvPr>
          <p:cNvSpPr>
            <a:spLocks noGrp="1"/>
          </p:cNvSpPr>
          <p:nvPr>
            <p:ph type="title"/>
          </p:nvPr>
        </p:nvSpPr>
        <p:spPr>
          <a:xfrm>
            <a:off x="630238" y="457200"/>
            <a:ext cx="2949575"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55E034AA-40A3-4722-966E-EBDF88C929B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a:extLst>
              <a:ext uri="{FF2B5EF4-FFF2-40B4-BE49-F238E27FC236}">
                <a16:creationId xmlns:a16="http://schemas.microsoft.com/office/drawing/2014/main" id="{6A29BE79-B00D-46EE-83D9-9D4FC6ABDA5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a:extLst>
              <a:ext uri="{FF2B5EF4-FFF2-40B4-BE49-F238E27FC236}">
                <a16:creationId xmlns:a16="http://schemas.microsoft.com/office/drawing/2014/main" id="{B462121E-B4E0-4533-B217-5E60B8CDB377}"/>
              </a:ext>
            </a:extLst>
          </p:cNvPr>
          <p:cNvSpPr>
            <a:spLocks noGrp="1"/>
          </p:cNvSpPr>
          <p:nvPr>
            <p:ph type="dt" sz="half" idx="10"/>
          </p:nvPr>
        </p:nvSpPr>
        <p:spPr/>
        <p:txBody>
          <a:bodyPr/>
          <a:lstStyle/>
          <a:p>
            <a:fld id="{C690E68A-8CEC-4B8C-ACE8-6CC571D7633D}" type="datetimeFigureOut">
              <a:rPr lang="ko-KR" altLang="en-US" smtClean="0"/>
              <a:t>2019-05-02</a:t>
            </a:fld>
            <a:endParaRPr lang="ko-KR" altLang="en-US"/>
          </a:p>
        </p:txBody>
      </p:sp>
      <p:sp>
        <p:nvSpPr>
          <p:cNvPr id="6" name="바닥글 개체 틀 5">
            <a:extLst>
              <a:ext uri="{FF2B5EF4-FFF2-40B4-BE49-F238E27FC236}">
                <a16:creationId xmlns:a16="http://schemas.microsoft.com/office/drawing/2014/main" id="{7D1D5B5A-E0A8-4A8E-A432-0E50D0486748}"/>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C5912A5B-9D05-402E-B39E-A51E86FFD144}"/>
              </a:ext>
            </a:extLst>
          </p:cNvPr>
          <p:cNvSpPr>
            <a:spLocks noGrp="1"/>
          </p:cNvSpPr>
          <p:nvPr>
            <p:ph type="sldNum" sz="quarter" idx="12"/>
          </p:nvPr>
        </p:nvSpPr>
        <p:spPr/>
        <p:txBody>
          <a:bodyPr/>
          <a:lstStyle/>
          <a:p>
            <a:fld id="{AD74446D-21B9-42E8-A88A-3FCC41658A5B}" type="slidenum">
              <a:rPr lang="ko-KR" altLang="en-US" smtClean="0"/>
              <a:t>‹#›</a:t>
            </a:fld>
            <a:endParaRPr lang="ko-KR" altLang="en-US"/>
          </a:p>
        </p:txBody>
      </p:sp>
    </p:spTree>
    <p:extLst>
      <p:ext uri="{BB962C8B-B14F-4D97-AF65-F5344CB8AC3E}">
        <p14:creationId xmlns:p14="http://schemas.microsoft.com/office/powerpoint/2010/main" val="38662761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D8202D9-ACC2-4D14-BE44-599B8052F706}"/>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2B671AEC-A6A7-4D47-815F-765524E41ED6}"/>
              </a:ext>
            </a:extLst>
          </p:cNvPr>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a:extLst>
              <a:ext uri="{FF2B5EF4-FFF2-40B4-BE49-F238E27FC236}">
                <a16:creationId xmlns:a16="http://schemas.microsoft.com/office/drawing/2014/main" id="{2596B073-9645-4C5D-B75A-4E459FD593F6}"/>
              </a:ext>
            </a:extLst>
          </p:cNvPr>
          <p:cNvSpPr>
            <a:spLocks noGrp="1"/>
          </p:cNvSpPr>
          <p:nvPr>
            <p:ph type="dt" sz="half" idx="10"/>
          </p:nvPr>
        </p:nvSpPr>
        <p:spPr/>
        <p:txBody>
          <a:bodyPr/>
          <a:lstStyle/>
          <a:p>
            <a:fld id="{C690E68A-8CEC-4B8C-ACE8-6CC571D7633D}" type="datetimeFigureOut">
              <a:rPr lang="ko-KR" altLang="en-US" smtClean="0"/>
              <a:t>2019-05-02</a:t>
            </a:fld>
            <a:endParaRPr lang="ko-KR" altLang="en-US"/>
          </a:p>
        </p:txBody>
      </p:sp>
      <p:sp>
        <p:nvSpPr>
          <p:cNvPr id="5" name="바닥글 개체 틀 4">
            <a:extLst>
              <a:ext uri="{FF2B5EF4-FFF2-40B4-BE49-F238E27FC236}">
                <a16:creationId xmlns:a16="http://schemas.microsoft.com/office/drawing/2014/main" id="{30ABD9FD-F2BE-4D7F-ACA4-B3A7A76527BB}"/>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3A5DFE0E-994E-4FF8-8D5B-95BEF609CBAC}"/>
              </a:ext>
            </a:extLst>
          </p:cNvPr>
          <p:cNvSpPr>
            <a:spLocks noGrp="1"/>
          </p:cNvSpPr>
          <p:nvPr>
            <p:ph type="sldNum" sz="quarter" idx="12"/>
          </p:nvPr>
        </p:nvSpPr>
        <p:spPr/>
        <p:txBody>
          <a:bodyPr/>
          <a:lstStyle/>
          <a:p>
            <a:fld id="{AD74446D-21B9-42E8-A88A-3FCC41658A5B}" type="slidenum">
              <a:rPr lang="ko-KR" altLang="en-US" smtClean="0"/>
              <a:t>‹#›</a:t>
            </a:fld>
            <a:endParaRPr lang="ko-KR" altLang="en-US"/>
          </a:p>
        </p:txBody>
      </p:sp>
    </p:spTree>
    <p:extLst>
      <p:ext uri="{BB962C8B-B14F-4D97-AF65-F5344CB8AC3E}">
        <p14:creationId xmlns:p14="http://schemas.microsoft.com/office/powerpoint/2010/main" val="37700727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3D6593ED-8F6B-449A-B8BD-41A4BBD20AC6}"/>
              </a:ext>
            </a:extLst>
          </p:cNvPr>
          <p:cNvSpPr>
            <a:spLocks noGrp="1"/>
          </p:cNvSpPr>
          <p:nvPr>
            <p:ph type="title" orient="vert"/>
          </p:nvPr>
        </p:nvSpPr>
        <p:spPr>
          <a:xfrm>
            <a:off x="6543675" y="365125"/>
            <a:ext cx="1971675" cy="5811838"/>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A50A8A91-7035-44DA-AFCE-FF84139BABBC}"/>
              </a:ext>
            </a:extLst>
          </p:cNvPr>
          <p:cNvSpPr>
            <a:spLocks noGrp="1"/>
          </p:cNvSpPr>
          <p:nvPr>
            <p:ph type="body" orient="vert" idx="1"/>
          </p:nvPr>
        </p:nvSpPr>
        <p:spPr>
          <a:xfrm>
            <a:off x="628650" y="365125"/>
            <a:ext cx="5762625" cy="5811838"/>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a:extLst>
              <a:ext uri="{FF2B5EF4-FFF2-40B4-BE49-F238E27FC236}">
                <a16:creationId xmlns:a16="http://schemas.microsoft.com/office/drawing/2014/main" id="{716D2F0B-F291-483F-B0AA-FAF361CFCEDE}"/>
              </a:ext>
            </a:extLst>
          </p:cNvPr>
          <p:cNvSpPr>
            <a:spLocks noGrp="1"/>
          </p:cNvSpPr>
          <p:nvPr>
            <p:ph type="dt" sz="half" idx="10"/>
          </p:nvPr>
        </p:nvSpPr>
        <p:spPr/>
        <p:txBody>
          <a:bodyPr/>
          <a:lstStyle/>
          <a:p>
            <a:fld id="{C690E68A-8CEC-4B8C-ACE8-6CC571D7633D}" type="datetimeFigureOut">
              <a:rPr lang="ko-KR" altLang="en-US" smtClean="0"/>
              <a:t>2019-05-02</a:t>
            </a:fld>
            <a:endParaRPr lang="ko-KR" altLang="en-US"/>
          </a:p>
        </p:txBody>
      </p:sp>
      <p:sp>
        <p:nvSpPr>
          <p:cNvPr id="5" name="바닥글 개체 틀 4">
            <a:extLst>
              <a:ext uri="{FF2B5EF4-FFF2-40B4-BE49-F238E27FC236}">
                <a16:creationId xmlns:a16="http://schemas.microsoft.com/office/drawing/2014/main" id="{F2E9EE34-08D1-4F0F-8F50-B04008282FCD}"/>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6252F9F4-86F7-4E7E-8393-B59CC196EE8F}"/>
              </a:ext>
            </a:extLst>
          </p:cNvPr>
          <p:cNvSpPr>
            <a:spLocks noGrp="1"/>
          </p:cNvSpPr>
          <p:nvPr>
            <p:ph type="sldNum" sz="quarter" idx="12"/>
          </p:nvPr>
        </p:nvSpPr>
        <p:spPr/>
        <p:txBody>
          <a:bodyPr/>
          <a:lstStyle/>
          <a:p>
            <a:fld id="{AD74446D-21B9-42E8-A88A-3FCC41658A5B}" type="slidenum">
              <a:rPr lang="ko-KR" altLang="en-US" smtClean="0"/>
              <a:t>‹#›</a:t>
            </a:fld>
            <a:endParaRPr lang="ko-KR" altLang="en-US"/>
          </a:p>
        </p:txBody>
      </p:sp>
    </p:spTree>
    <p:extLst>
      <p:ext uri="{BB962C8B-B14F-4D97-AF65-F5344CB8AC3E}">
        <p14:creationId xmlns:p14="http://schemas.microsoft.com/office/powerpoint/2010/main" val="3141597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2" name="Picture 11" descr="GRAY-VAPOR-1-b.jpg"/>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0" y="3119950"/>
            <a:ext cx="3589867" cy="3738050"/>
          </a:xfrm>
          <a:prstGeom prst="rect">
            <a:avLst/>
          </a:prstGeom>
        </p:spPr>
      </p:pic>
      <p:sp>
        <p:nvSpPr>
          <p:cNvPr id="3" name="Text Placeholder 2"/>
          <p:cNvSpPr>
            <a:spLocks noGrp="1"/>
          </p:cNvSpPr>
          <p:nvPr>
            <p:ph type="body" idx="1"/>
          </p:nvPr>
        </p:nvSpPr>
        <p:spPr>
          <a:xfrm>
            <a:off x="457200" y="1385523"/>
            <a:ext cx="8229600" cy="49708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b" anchorCtr="0"/>
          <a:lstStyle>
            <a:lvl1pPr algn="l">
              <a:defRPr sz="1000">
                <a:solidFill>
                  <a:schemeClr val="bg2"/>
                </a:solidFill>
              </a:defRPr>
            </a:lvl1pPr>
          </a:lstStyle>
          <a:p>
            <a:fld id="{B22478AC-FA90-8A44-9CB7-F921B89FC7E8}" type="datetimeFigureOut">
              <a:rPr lang="en-US" smtClean="0"/>
              <a:pPr/>
              <a:t>5/2/2019</a:t>
            </a:fld>
            <a:endParaRPr lang="en-US" dirty="0"/>
          </a:p>
        </p:txBody>
      </p:sp>
      <p:sp>
        <p:nvSpPr>
          <p:cNvPr id="5" name="Footer Placeholder 4"/>
          <p:cNvSpPr>
            <a:spLocks noGrp="1"/>
          </p:cNvSpPr>
          <p:nvPr>
            <p:ph type="ftr" sz="quarter" idx="3"/>
          </p:nvPr>
        </p:nvSpPr>
        <p:spPr>
          <a:xfrm>
            <a:off x="2700867" y="6356350"/>
            <a:ext cx="3759200" cy="365125"/>
          </a:xfrm>
          <a:prstGeom prst="rect">
            <a:avLst/>
          </a:prstGeom>
        </p:spPr>
        <p:txBody>
          <a:bodyPr vert="horz" lIns="91440" tIns="45720" rIns="91440" bIns="45720" rtlCol="0" anchor="b" anchorCtr="0"/>
          <a:lstStyle>
            <a:lvl1pPr algn="ctr">
              <a:defRPr sz="1000">
                <a:solidFill>
                  <a:schemeClr val="bg2"/>
                </a:solidFill>
              </a:defRPr>
            </a:lvl1pPr>
          </a:lstStyle>
          <a:p>
            <a:pPr>
              <a:defRPr/>
            </a:pPr>
            <a:endParaRPr lang="en-US" dirty="0"/>
          </a:p>
        </p:txBody>
      </p:sp>
      <p:sp>
        <p:nvSpPr>
          <p:cNvPr id="10" name="Rectangle 9"/>
          <p:cNvSpPr/>
          <p:nvPr/>
        </p:nvSpPr>
        <p:spPr>
          <a:xfrm>
            <a:off x="0" y="1"/>
            <a:ext cx="9144000" cy="1045934"/>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b" anchorCtr="0"/>
          <a:lstStyle>
            <a:lvl1pPr algn="r">
              <a:defRPr sz="1000">
                <a:solidFill>
                  <a:schemeClr val="bg2"/>
                </a:solidFill>
              </a:defRPr>
            </a:lvl1pPr>
          </a:lstStyle>
          <a:p>
            <a:pPr>
              <a:defRPr/>
            </a:pPr>
            <a:fld id="{07530C5E-CB2A-4DCA-8503-6C648344735B}" type="slidenum">
              <a:rPr lang="en-US" smtClean="0"/>
              <a:pPr>
                <a:defRPr/>
              </a:pPr>
              <a:t>‹#›</a:t>
            </a:fld>
            <a:endParaRPr lang="en-US" dirty="0"/>
          </a:p>
        </p:txBody>
      </p:sp>
      <p:sp>
        <p:nvSpPr>
          <p:cNvPr id="2" name="Title Placeholder 1"/>
          <p:cNvSpPr>
            <a:spLocks noGrp="1"/>
          </p:cNvSpPr>
          <p:nvPr>
            <p:ph type="title"/>
          </p:nvPr>
        </p:nvSpPr>
        <p:spPr>
          <a:xfrm>
            <a:off x="457200" y="9759"/>
            <a:ext cx="6866467" cy="988633"/>
          </a:xfrm>
          <a:prstGeom prst="rect">
            <a:avLst/>
          </a:prstGeom>
        </p:spPr>
        <p:txBody>
          <a:bodyPr vert="horz" lIns="91440" tIns="45720" rIns="91440" bIns="45720" rtlCol="0" anchor="b" anchorCtr="0">
            <a:normAutofit/>
          </a:bodyPr>
          <a:lstStyle/>
          <a:p>
            <a:r>
              <a:rPr lang="en-US" dirty="0"/>
              <a:t>Click to edit Master title style</a:t>
            </a:r>
          </a:p>
        </p:txBody>
      </p:sp>
      <p:pic>
        <p:nvPicPr>
          <p:cNvPr id="13" name="Picture 3"/>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8444978" y="28876"/>
            <a:ext cx="676018"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7830615" y="5791200"/>
            <a:ext cx="1228725" cy="942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07969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9" r:id="rId16"/>
  </p:sldLayoutIdLst>
  <p:hf hdr="0" ftr="0" dt="0"/>
  <p:txStyles>
    <p:titleStyle>
      <a:lvl1pPr algn="l" defTabSz="457200" rtl="0" eaLnBrk="1" latinLnBrk="0" hangingPunct="1">
        <a:lnSpc>
          <a:spcPct val="90000"/>
        </a:lnSpc>
        <a:spcBef>
          <a:spcPct val="0"/>
        </a:spcBef>
        <a:buNone/>
        <a:defRPr sz="3000" b="0" i="0" kern="1200">
          <a:solidFill>
            <a:schemeClr val="bg1"/>
          </a:solidFill>
          <a:latin typeface="+mj-lt"/>
          <a:ea typeface="+mj-ea"/>
          <a:cs typeface="+mj-cs"/>
        </a:defRPr>
      </a:lvl1pPr>
    </p:titleStyle>
    <p:bodyStyle>
      <a:lvl1pPr marL="0" indent="0" algn="l" defTabSz="457200" rtl="0" eaLnBrk="1" latinLnBrk="0" hangingPunct="1">
        <a:lnSpc>
          <a:spcPct val="90000"/>
        </a:lnSpc>
        <a:spcBef>
          <a:spcPts val="1000"/>
        </a:spcBef>
        <a:buClr>
          <a:schemeClr val="tx2"/>
        </a:buClr>
        <a:buFontTx/>
        <a:buNone/>
        <a:defRPr sz="2800" kern="1200">
          <a:solidFill>
            <a:schemeClr val="tx1"/>
          </a:solidFill>
          <a:latin typeface="+mn-lt"/>
          <a:ea typeface="+mn-ea"/>
          <a:cs typeface="+mn-cs"/>
        </a:defRPr>
      </a:lvl1pPr>
      <a:lvl2pPr marL="457200" indent="-228600" algn="l" defTabSz="457200" rtl="0" eaLnBrk="1" latinLnBrk="0" hangingPunct="1">
        <a:spcBef>
          <a:spcPct val="20000"/>
        </a:spcBef>
        <a:buClr>
          <a:schemeClr val="tx2"/>
        </a:buClr>
        <a:buSzPct val="100000"/>
        <a:buFont typeface="Arial"/>
        <a:buChar char="•"/>
        <a:defRPr sz="2400" kern="1200">
          <a:solidFill>
            <a:schemeClr val="tx1"/>
          </a:solidFill>
          <a:latin typeface="+mn-lt"/>
          <a:ea typeface="+mn-ea"/>
          <a:cs typeface="+mn-cs"/>
        </a:defRPr>
      </a:lvl2pPr>
      <a:lvl3pPr marL="685800" indent="-182880" algn="l" defTabSz="457200" rtl="0" eaLnBrk="1" latinLnBrk="0" hangingPunct="1">
        <a:spcBef>
          <a:spcPct val="20000"/>
        </a:spcBef>
        <a:buClr>
          <a:schemeClr val="bg1">
            <a:lumMod val="65000"/>
          </a:schemeClr>
        </a:buClr>
        <a:buSzPct val="90000"/>
        <a:buFont typeface="Wingdings" charset="2"/>
        <a:buChar char="§"/>
        <a:defRPr sz="2000" kern="1200">
          <a:solidFill>
            <a:schemeClr val="tx1"/>
          </a:solidFill>
          <a:latin typeface="+mn-lt"/>
          <a:ea typeface="+mn-ea"/>
          <a:cs typeface="+mn-cs"/>
        </a:defRPr>
      </a:lvl3pPr>
      <a:lvl4pPr marL="914400" indent="-182880" algn="l" defTabSz="457200" rtl="0" eaLnBrk="1" latinLnBrk="0" hangingPunct="1">
        <a:spcBef>
          <a:spcPct val="20000"/>
        </a:spcBef>
        <a:buClr>
          <a:schemeClr val="accent4"/>
        </a:buClr>
        <a:buSzPct val="100000"/>
        <a:buFont typeface="Arial"/>
        <a:buChar char="•"/>
        <a:defRPr sz="1600" kern="1200">
          <a:solidFill>
            <a:schemeClr val="tx1"/>
          </a:solidFill>
          <a:latin typeface="+mn-lt"/>
          <a:ea typeface="+mn-ea"/>
          <a:cs typeface="+mn-cs"/>
        </a:defRPr>
      </a:lvl4pPr>
      <a:lvl5pPr marL="1143000" indent="-155448" algn="l" defTabSz="457200" rtl="0" eaLnBrk="1" latinLnBrk="0" hangingPunct="1">
        <a:spcBef>
          <a:spcPct val="20000"/>
        </a:spcBef>
        <a:buClr>
          <a:schemeClr val="accent2"/>
        </a:buClr>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6CD1D460-9764-46AE-8C12-40AAD023B7CE}"/>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a:extLst>
              <a:ext uri="{FF2B5EF4-FFF2-40B4-BE49-F238E27FC236}">
                <a16:creationId xmlns:a16="http://schemas.microsoft.com/office/drawing/2014/main" id="{E2C358A2-ECEE-47AA-A19B-09FAB9E70B6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a:extLst>
              <a:ext uri="{FF2B5EF4-FFF2-40B4-BE49-F238E27FC236}">
                <a16:creationId xmlns:a16="http://schemas.microsoft.com/office/drawing/2014/main" id="{BD1F8EF7-D494-44B1-885A-96B0DD990198}"/>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90E68A-8CEC-4B8C-ACE8-6CC571D7633D}" type="datetimeFigureOut">
              <a:rPr lang="ko-KR" altLang="en-US" smtClean="0"/>
              <a:t>2019-05-02</a:t>
            </a:fld>
            <a:endParaRPr lang="ko-KR" altLang="en-US"/>
          </a:p>
        </p:txBody>
      </p:sp>
      <p:sp>
        <p:nvSpPr>
          <p:cNvPr id="5" name="바닥글 개체 틀 4">
            <a:extLst>
              <a:ext uri="{FF2B5EF4-FFF2-40B4-BE49-F238E27FC236}">
                <a16:creationId xmlns:a16="http://schemas.microsoft.com/office/drawing/2014/main" id="{2B23DA96-BC9E-405D-AD0C-7B6CD1DAEE15}"/>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a:extLst>
              <a:ext uri="{FF2B5EF4-FFF2-40B4-BE49-F238E27FC236}">
                <a16:creationId xmlns:a16="http://schemas.microsoft.com/office/drawing/2014/main" id="{21DF423E-8DBB-41E8-90FD-A9C0143FAB1C}"/>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74446D-21B9-42E8-A88A-3FCC41658A5B}" type="slidenum">
              <a:rPr lang="ko-KR" altLang="en-US" smtClean="0"/>
              <a:t>‹#›</a:t>
            </a:fld>
            <a:endParaRPr lang="ko-KR" altLang="en-US"/>
          </a:p>
        </p:txBody>
      </p:sp>
    </p:spTree>
    <p:extLst>
      <p:ext uri="{BB962C8B-B14F-4D97-AF65-F5344CB8AC3E}">
        <p14:creationId xmlns:p14="http://schemas.microsoft.com/office/powerpoint/2010/main" val="152929568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3510864" y="4572000"/>
            <a:ext cx="5257800" cy="1148890"/>
          </a:xfrm>
        </p:spPr>
        <p:txBody>
          <a:bodyPr/>
          <a:lstStyle/>
          <a:p>
            <a:pPr algn="r"/>
            <a:r>
              <a:rPr lang="en-US" altLang="ko-KR" b="1" dirty="0">
                <a:solidFill>
                  <a:schemeClr val="tx1"/>
                </a:solidFill>
                <a:effectLst>
                  <a:outerShdw blurRad="38100" dist="38100" dir="2700000" algn="tl">
                    <a:srgbClr val="000000">
                      <a:alpha val="43137"/>
                    </a:srgbClr>
                  </a:outerShdw>
                </a:effectLst>
                <a:latin typeface="+mj-ea"/>
                <a:ea typeface="+mj-ea"/>
              </a:rPr>
              <a:t>2019.05.04</a:t>
            </a:r>
          </a:p>
          <a:p>
            <a:pPr algn="r"/>
            <a:r>
              <a:rPr lang="ko-KR" altLang="en-US" b="1" dirty="0">
                <a:solidFill>
                  <a:schemeClr val="tx1"/>
                </a:solidFill>
                <a:effectLst>
                  <a:outerShdw blurRad="38100" dist="38100" dir="2700000" algn="tl">
                    <a:srgbClr val="000000">
                      <a:alpha val="43137"/>
                    </a:srgbClr>
                  </a:outerShdw>
                </a:effectLst>
                <a:latin typeface="+mj-ea"/>
                <a:ea typeface="+mj-ea"/>
              </a:rPr>
              <a:t>행글라이딩분과 </a:t>
            </a:r>
            <a:endParaRPr lang="en-US" altLang="ko-KR" b="1" dirty="0">
              <a:solidFill>
                <a:schemeClr val="tx1"/>
              </a:solidFill>
              <a:effectLst>
                <a:outerShdw blurRad="38100" dist="38100" dir="2700000" algn="tl">
                  <a:srgbClr val="000000">
                    <a:alpha val="43137"/>
                  </a:srgbClr>
                </a:outerShdw>
              </a:effectLst>
              <a:latin typeface="+mj-ea"/>
              <a:ea typeface="+mj-ea"/>
            </a:endParaRPr>
          </a:p>
          <a:p>
            <a:pPr algn="r"/>
            <a:r>
              <a:rPr lang="ko-KR" altLang="en-US" b="1" dirty="0">
                <a:solidFill>
                  <a:schemeClr val="tx1"/>
                </a:solidFill>
                <a:effectLst>
                  <a:outerShdw blurRad="38100" dist="38100" dir="2700000" algn="tl">
                    <a:srgbClr val="000000">
                      <a:alpha val="43137"/>
                    </a:srgbClr>
                  </a:outerShdw>
                </a:effectLst>
                <a:latin typeface="+mj-ea"/>
                <a:ea typeface="+mj-ea"/>
              </a:rPr>
              <a:t>안전위원 이 영 돈</a:t>
            </a:r>
            <a:endParaRPr lang="en-US" altLang="ko-KR" b="1" dirty="0">
              <a:solidFill>
                <a:schemeClr val="tx1"/>
              </a:solidFill>
              <a:effectLst>
                <a:outerShdw blurRad="38100" dist="38100" dir="2700000" algn="tl">
                  <a:srgbClr val="000000">
                    <a:alpha val="43137"/>
                  </a:srgbClr>
                </a:outerShdw>
              </a:effectLst>
              <a:latin typeface="+mj-ea"/>
              <a:ea typeface="+mj-ea"/>
            </a:endParaRPr>
          </a:p>
        </p:txBody>
      </p:sp>
      <p:sp>
        <p:nvSpPr>
          <p:cNvPr id="4" name="Title 3"/>
          <p:cNvSpPr>
            <a:spLocks noGrp="1"/>
          </p:cNvSpPr>
          <p:nvPr>
            <p:ph type="ctrTitle"/>
          </p:nvPr>
        </p:nvSpPr>
        <p:spPr>
          <a:xfrm>
            <a:off x="1" y="12995"/>
            <a:ext cx="9144000" cy="1053806"/>
          </a:xfrm>
        </p:spPr>
        <p:txBody>
          <a:bodyPr>
            <a:normAutofit fontScale="90000"/>
          </a:bodyPr>
          <a:lstStyle/>
          <a:p>
            <a:r>
              <a:rPr lang="en-US" altLang="ko-KR" sz="4000" dirty="0"/>
              <a:t>THERMALLING RULES AND TECHNIQUES</a:t>
            </a:r>
            <a:endParaRPr lang="en-US" sz="4000" dirty="0"/>
          </a:p>
        </p:txBody>
      </p:sp>
      <p:pic>
        <p:nvPicPr>
          <p:cNvPr id="4098" name="Picture 2" descr="C:\Users\user\Desktop\바탕화면\행분과위.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133600"/>
            <a:ext cx="7374548" cy="1571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4676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3. THERMALLING RULES AND TECHNIQUES</a:t>
            </a:r>
            <a:endParaRPr lang="ko-KR" altLang="en-US" dirty="0"/>
          </a:p>
        </p:txBody>
      </p:sp>
      <p:sp>
        <p:nvSpPr>
          <p:cNvPr id="21" name="직사각형 20">
            <a:extLst>
              <a:ext uri="{FF2B5EF4-FFF2-40B4-BE49-F238E27FC236}">
                <a16:creationId xmlns:a16="http://schemas.microsoft.com/office/drawing/2014/main" id="{F92167E2-0757-482D-8ADC-E30BE25FC36C}"/>
              </a:ext>
            </a:extLst>
          </p:cNvPr>
          <p:cNvSpPr/>
          <p:nvPr/>
        </p:nvSpPr>
        <p:spPr>
          <a:xfrm>
            <a:off x="152400" y="1143000"/>
            <a:ext cx="8610600" cy="3970318"/>
          </a:xfrm>
          <a:prstGeom prst="rect">
            <a:avLst/>
          </a:prstGeom>
        </p:spPr>
        <p:txBody>
          <a:bodyPr wrap="square">
            <a:spAutoFit/>
          </a:bodyPr>
          <a:lstStyle/>
          <a:p>
            <a:r>
              <a:rPr lang="en-US" altLang="ko-KR" dirty="0"/>
              <a:t>It is apparent from the experience of many pilots and officials at category 1 events that quite a few pilots do not know how to thermal effectively and safely with a large group of pilots. Despite the CIVL qualification requirements for the entry of these events, not all countries teach proper technique and etiquette, or may not know the universally accepted procedures. In order to enhance the safety of competitions, these rules are presented, which must be read and understood by all pilots entering CIVL sanctioned competitions.</a:t>
            </a:r>
          </a:p>
          <a:p>
            <a:endParaRPr lang="en-US" altLang="ko-KR" dirty="0"/>
          </a:p>
          <a:p>
            <a:r>
              <a:rPr lang="ko-KR" altLang="en-US" dirty="0"/>
              <a:t>카테고리 </a:t>
            </a:r>
            <a:r>
              <a:rPr lang="en-US" altLang="ko-KR" dirty="0"/>
              <a:t>1 </a:t>
            </a:r>
            <a:r>
              <a:rPr lang="ko-KR" altLang="en-US" dirty="0"/>
              <a:t>이벤트에서 많은 조종사와 관료의 경험을 보면 상당수의 조종사가 많은 조종사 그룹과 효과적으로 효율적이고 안전하게 열을 발사하는 방법을 모르고</a:t>
            </a:r>
            <a:r>
              <a:rPr lang="en-US" altLang="ko-KR" dirty="0"/>
              <a:t> </a:t>
            </a:r>
            <a:r>
              <a:rPr lang="ko-KR" altLang="en-US" dirty="0"/>
              <a:t>있습니다</a:t>
            </a:r>
            <a:r>
              <a:rPr lang="en-US" altLang="ko-KR" dirty="0"/>
              <a:t>. CIVL </a:t>
            </a:r>
            <a:r>
              <a:rPr lang="ko-KR" altLang="en-US" dirty="0"/>
              <a:t>자격 요건에도 불구하고 이 대회 참가를 위해</a:t>
            </a:r>
            <a:r>
              <a:rPr lang="en-US" altLang="ko-KR" dirty="0"/>
              <a:t>, </a:t>
            </a:r>
            <a:r>
              <a:rPr lang="ko-KR" altLang="en-US" dirty="0"/>
              <a:t>모든 국가가 적절한 기술과 예절을 가르치는 것은 아니며</a:t>
            </a:r>
            <a:r>
              <a:rPr lang="en-US" altLang="ko-KR" dirty="0"/>
              <a:t>, </a:t>
            </a:r>
            <a:r>
              <a:rPr lang="ko-KR" altLang="en-US" dirty="0"/>
              <a:t>보편적으로 인정되는 절차</a:t>
            </a:r>
            <a:r>
              <a:rPr lang="en-US" altLang="ko-KR" dirty="0"/>
              <a:t> </a:t>
            </a:r>
            <a:r>
              <a:rPr lang="ko-KR" altLang="en-US" dirty="0"/>
              <a:t>모릅니다</a:t>
            </a:r>
            <a:r>
              <a:rPr lang="en-US" altLang="ko-KR" dirty="0"/>
              <a:t>.</a:t>
            </a:r>
          </a:p>
          <a:p>
            <a:r>
              <a:rPr lang="ko-KR" altLang="en-US" dirty="0"/>
              <a:t>대회 안전을 강화하기 위해 다음 규칙이 제시됩니다</a:t>
            </a:r>
            <a:r>
              <a:rPr lang="en-US" altLang="ko-KR" dirty="0"/>
              <a:t>.</a:t>
            </a:r>
          </a:p>
          <a:p>
            <a:r>
              <a:rPr lang="en-US" altLang="ko-KR" dirty="0"/>
              <a:t>CIVL </a:t>
            </a:r>
            <a:r>
              <a:rPr lang="ko-KR" altLang="en-US" dirty="0"/>
              <a:t>공인 대회에 참가하는 모든 조종사가 읽고 </a:t>
            </a:r>
            <a:r>
              <a:rPr lang="ko-KR" altLang="en-US" dirty="0" err="1"/>
              <a:t>이해해야합니다</a:t>
            </a:r>
            <a:r>
              <a:rPr lang="en-US" altLang="ko-KR" dirty="0"/>
              <a:t>.</a:t>
            </a:r>
            <a:endParaRPr lang="ko-KR" altLang="en-US" dirty="0"/>
          </a:p>
        </p:txBody>
      </p:sp>
    </p:spTree>
    <p:extLst>
      <p:ext uri="{BB962C8B-B14F-4D97-AF65-F5344CB8AC3E}">
        <p14:creationId xmlns:p14="http://schemas.microsoft.com/office/powerpoint/2010/main" val="3486465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3.1 Aggressiveness</a:t>
            </a:r>
            <a:endParaRPr lang="ko-KR" altLang="en-US" dirty="0"/>
          </a:p>
        </p:txBody>
      </p:sp>
      <p:sp>
        <p:nvSpPr>
          <p:cNvPr id="3" name="직사각형 2">
            <a:extLst>
              <a:ext uri="{FF2B5EF4-FFF2-40B4-BE49-F238E27FC236}">
                <a16:creationId xmlns:a16="http://schemas.microsoft.com/office/drawing/2014/main" id="{F2D15B13-AAC0-4542-80A7-0261FDA502EC}"/>
              </a:ext>
            </a:extLst>
          </p:cNvPr>
          <p:cNvSpPr/>
          <p:nvPr/>
        </p:nvSpPr>
        <p:spPr>
          <a:xfrm>
            <a:off x="12700" y="1219200"/>
            <a:ext cx="9144000" cy="5262979"/>
          </a:xfrm>
          <a:prstGeom prst="rect">
            <a:avLst/>
          </a:prstGeom>
        </p:spPr>
        <p:txBody>
          <a:bodyPr wrap="square">
            <a:spAutoFit/>
          </a:bodyPr>
          <a:lstStyle/>
          <a:p>
            <a:r>
              <a:rPr lang="en-US" altLang="ko-KR" sz="1600" dirty="0"/>
              <a:t>One of the biggest problems in competitions with many pilots is the over-aggressiveness of certain individuals. Over aggressiveness in crowded skies can lead to mid-air collisions, which can lead to fatalities. Nearly every pilot in a crowded thermal would like to circle tighter to better use the core, but it is impossible to do so without a great disruption of the entire circling group. A pilot that makes close passes to others or avoids clearing all turns endangers everyone, and risks the anger of his fellow pilots which may cause later confrontations. An overly aggressive pilot ultimately hurts his or her own long-term competition results. Meet Directors are required to deal with overly aggressive and unsafe pilots in the following manner: The pilot should be given a warning as soon as a confirmed report of the pilot’s dangerous behavior is presented. If the pilot doesn’t stop the dangerous behavior immediately, the pilot must be removed from the competition.</a:t>
            </a:r>
          </a:p>
          <a:p>
            <a:endParaRPr lang="en-US" altLang="ko-KR" sz="1600" dirty="0"/>
          </a:p>
          <a:p>
            <a:r>
              <a:rPr lang="ko-KR" altLang="en-US" sz="1600" dirty="0"/>
              <a:t>많은 조종사와 함께 </a:t>
            </a:r>
            <a:r>
              <a:rPr lang="ko-KR" altLang="en-US" sz="1600" dirty="0" err="1"/>
              <a:t>하는대회에서</a:t>
            </a:r>
            <a:r>
              <a:rPr lang="ko-KR" altLang="en-US" sz="1600" dirty="0"/>
              <a:t> 가장 큰 문제 중 하나는 특정 개인의 지나친 공격입니다</a:t>
            </a:r>
            <a:r>
              <a:rPr lang="en-US" altLang="ko-KR" sz="1600" dirty="0"/>
              <a:t>. </a:t>
            </a:r>
            <a:r>
              <a:rPr lang="ko-KR" altLang="en-US" sz="1600" dirty="0"/>
              <a:t>혼잡 한 하늘에서의 공격성은 공중 충돌로 이어질 수 있으며 이로 인해 사망자가 발생할 수 있습니다</a:t>
            </a:r>
            <a:r>
              <a:rPr lang="en-US" altLang="ko-KR" sz="1600" dirty="0"/>
              <a:t>. </a:t>
            </a:r>
            <a:r>
              <a:rPr lang="ko-KR" altLang="en-US" sz="1600" dirty="0"/>
              <a:t>혼잡 한 열 안에서 거의 모든 조종사는 코어를 보다 잘 활용하기 위해보다 작은 동그라미를 그리기를 원하지만 전체 그룹의 커다란 혼란없이 </a:t>
            </a:r>
            <a:r>
              <a:rPr lang="ko-KR" altLang="en-US" sz="1600" dirty="0" err="1"/>
              <a:t>그렇게하는</a:t>
            </a:r>
            <a:r>
              <a:rPr lang="ko-KR" altLang="en-US" sz="1600" dirty="0"/>
              <a:t> 것은 불가능합니다</a:t>
            </a:r>
            <a:r>
              <a:rPr lang="en-US" altLang="ko-KR" sz="1600" dirty="0"/>
              <a:t>. </a:t>
            </a:r>
            <a:r>
              <a:rPr lang="ko-KR" altLang="en-US" sz="1600" dirty="0"/>
              <a:t>다른 사람에게 가까운 패스를 만들거나 모든 턴을 비우는 것을 피하는 조종사는 모든 사람을 위험에 빠뜨리고 나중에 대결 할 </a:t>
            </a:r>
            <a:r>
              <a:rPr lang="ko-KR" altLang="en-US" sz="1600" dirty="0" err="1"/>
              <a:t>수있는</a:t>
            </a:r>
            <a:r>
              <a:rPr lang="ko-KR" altLang="en-US" sz="1600" dirty="0"/>
              <a:t> 동료 조종사의 분노를 위험에 빠뜨립니다</a:t>
            </a:r>
            <a:r>
              <a:rPr lang="en-US" altLang="ko-KR" sz="1600" dirty="0"/>
              <a:t>. </a:t>
            </a:r>
            <a:r>
              <a:rPr lang="ko-KR" altLang="en-US" sz="1600" dirty="0"/>
              <a:t>과도하게 공격적인 조종사는 궁극적으로 자신의 장기적인 경쟁 결과에 </a:t>
            </a:r>
            <a:r>
              <a:rPr lang="ko-KR" altLang="en-US" sz="1600" dirty="0" err="1"/>
              <a:t>상처를줍니다</a:t>
            </a:r>
            <a:r>
              <a:rPr lang="en-US" altLang="ko-KR" sz="1600" dirty="0"/>
              <a:t>. </a:t>
            </a:r>
            <a:r>
              <a:rPr lang="ko-KR" altLang="en-US" sz="1600" dirty="0"/>
              <a:t>이사회는 다음과 같은 방법으로 지나치게 공격적이고 안전하지 못한 조종사를 처리해야합니다</a:t>
            </a:r>
            <a:r>
              <a:rPr lang="en-US" altLang="ko-KR" sz="1600" dirty="0"/>
              <a:t>. </a:t>
            </a:r>
            <a:r>
              <a:rPr lang="ko-KR" altLang="en-US" sz="1600" dirty="0"/>
              <a:t>조종사의 위험한 행동에 대한 확인 된 보고서가 발표되는 즉시 조종사에게 경고가 </a:t>
            </a:r>
            <a:r>
              <a:rPr lang="ko-KR" altLang="en-US" sz="1600" dirty="0" err="1"/>
              <a:t>제공되어야합니다</a:t>
            </a:r>
            <a:r>
              <a:rPr lang="en-US" altLang="ko-KR" sz="1600" dirty="0"/>
              <a:t>. </a:t>
            </a:r>
            <a:r>
              <a:rPr lang="ko-KR" altLang="en-US" sz="1600" dirty="0"/>
              <a:t>조종사가 위험한 행동을 즉시 중단하지 않으면 조종사를 대회에서 </a:t>
            </a:r>
            <a:r>
              <a:rPr lang="ko-KR" altLang="en-US" sz="1600" dirty="0" err="1"/>
              <a:t>퇴장시켜야합니다</a:t>
            </a:r>
            <a:r>
              <a:rPr lang="en-US" altLang="ko-KR" sz="1600" dirty="0"/>
              <a:t>.</a:t>
            </a:r>
            <a:endParaRPr lang="ko-KR" altLang="en-US" sz="1600" dirty="0"/>
          </a:p>
        </p:txBody>
      </p:sp>
    </p:spTree>
    <p:extLst>
      <p:ext uri="{BB962C8B-B14F-4D97-AF65-F5344CB8AC3E}">
        <p14:creationId xmlns:p14="http://schemas.microsoft.com/office/powerpoint/2010/main" val="1813828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3.2.1 first</a:t>
            </a:r>
            <a:r>
              <a:rPr lang="ko-KR" altLang="en-US" dirty="0"/>
              <a:t> </a:t>
            </a:r>
            <a:r>
              <a:rPr lang="en-US" altLang="ko-KR" dirty="0"/>
              <a:t>rule</a:t>
            </a:r>
            <a:endParaRPr lang="ko-KR" altLang="en-US" dirty="0"/>
          </a:p>
        </p:txBody>
      </p:sp>
      <p:sp>
        <p:nvSpPr>
          <p:cNvPr id="4" name="직사각형 3">
            <a:extLst>
              <a:ext uri="{FF2B5EF4-FFF2-40B4-BE49-F238E27FC236}">
                <a16:creationId xmlns:a16="http://schemas.microsoft.com/office/drawing/2014/main" id="{A8D29474-F1DF-4431-8D5B-D78924B4E3C3}"/>
              </a:ext>
            </a:extLst>
          </p:cNvPr>
          <p:cNvSpPr/>
          <p:nvPr/>
        </p:nvSpPr>
        <p:spPr>
          <a:xfrm>
            <a:off x="228600" y="1028343"/>
            <a:ext cx="8839200" cy="5078313"/>
          </a:xfrm>
          <a:prstGeom prst="rect">
            <a:avLst/>
          </a:prstGeom>
        </p:spPr>
        <p:txBody>
          <a:bodyPr wrap="square">
            <a:spAutoFit/>
          </a:bodyPr>
          <a:lstStyle/>
          <a:p>
            <a:r>
              <a:rPr lang="en-US" altLang="ko-KR" dirty="0"/>
              <a:t>The first rule of entering a thermal is to turn in the same direction as the pilots already in the thermal (either clockwise or counter clockwise). This rule holds strictly even if the thermal is entered well above or below the previous pilot(s). The reason for this last point is that often, lower gliders will climb more quickly and may eventually be at the same level as the higher gliders. Also, in crowded skies it is common for many pilots to join a thermal and pilots coming in between two pilots turning different directions will not know which way to turn. Often this factor results in several groups of pilots at different levels turning in different directions. When these groups merge, chaos and endangerment occur.</a:t>
            </a:r>
          </a:p>
          <a:p>
            <a:r>
              <a:rPr lang="ko-KR" altLang="en-US" dirty="0" err="1">
                <a:highlight>
                  <a:srgbClr val="FFFF00"/>
                </a:highlight>
              </a:rPr>
              <a:t>써멀에</a:t>
            </a:r>
            <a:r>
              <a:rPr lang="ko-KR" altLang="en-US" dirty="0">
                <a:highlight>
                  <a:srgbClr val="FFFF00"/>
                </a:highlight>
              </a:rPr>
              <a:t> 들어가는 첫 번째 규칙은 이미 </a:t>
            </a:r>
            <a:r>
              <a:rPr lang="ko-KR" altLang="en-US" dirty="0" err="1">
                <a:highlight>
                  <a:srgbClr val="FFFF00"/>
                </a:highlight>
              </a:rPr>
              <a:t>써멀에</a:t>
            </a:r>
            <a:r>
              <a:rPr lang="ko-KR" altLang="en-US" dirty="0">
                <a:highlight>
                  <a:srgbClr val="FFFF00"/>
                </a:highlight>
              </a:rPr>
              <a:t> 있는 조종사와 같은 방향으로 회전하는 것입니다</a:t>
            </a:r>
            <a:r>
              <a:rPr lang="ko-KR" altLang="en-US" dirty="0"/>
              <a:t> </a:t>
            </a:r>
            <a:r>
              <a:rPr lang="en-US" altLang="ko-KR" dirty="0"/>
              <a:t>(</a:t>
            </a:r>
            <a:r>
              <a:rPr lang="ko-KR" altLang="en-US" dirty="0"/>
              <a:t>시계 방향 또는 반 시계 방향</a:t>
            </a:r>
            <a:r>
              <a:rPr lang="en-US" altLang="ko-KR" dirty="0"/>
              <a:t>). </a:t>
            </a:r>
            <a:r>
              <a:rPr lang="ko-KR" altLang="en-US" dirty="0"/>
              <a:t>이 규칙은 </a:t>
            </a:r>
            <a:r>
              <a:rPr lang="ko-KR" altLang="en-US" dirty="0" err="1"/>
              <a:t>써멀에</a:t>
            </a:r>
            <a:r>
              <a:rPr lang="ko-KR" altLang="en-US" dirty="0"/>
              <a:t> 들어갈 때 먼저 돌고 있는 파일럿의 위 또는 아래에 들어갈 때 엄격하게 </a:t>
            </a:r>
            <a:r>
              <a:rPr lang="ko-KR" altLang="en-US" dirty="0" err="1"/>
              <a:t>지켜져야합니다</a:t>
            </a:r>
            <a:r>
              <a:rPr lang="en-US" altLang="ko-KR" dirty="0"/>
              <a:t>.</a:t>
            </a:r>
            <a:br>
              <a:rPr lang="en-US" altLang="ko-KR" dirty="0"/>
            </a:br>
            <a:r>
              <a:rPr lang="ko-KR" altLang="en-US" dirty="0"/>
              <a:t>이 마지막 지점의 이유는 종종 더 낮은 글라이더가 더 빨리 올라오고 결국 높은 글라이더와 같은 고도가 됩니다</a:t>
            </a:r>
            <a:r>
              <a:rPr lang="en-US" altLang="ko-KR" dirty="0"/>
              <a:t>. </a:t>
            </a:r>
            <a:r>
              <a:rPr lang="ko-KR" altLang="en-US" dirty="0"/>
              <a:t>또한</a:t>
            </a:r>
            <a:r>
              <a:rPr lang="en-US" altLang="ko-KR" dirty="0"/>
              <a:t>, </a:t>
            </a:r>
            <a:r>
              <a:rPr lang="ko-KR" altLang="en-US" dirty="0"/>
              <a:t>혼잡 한 하늘에서는 많은 조종사가 열과 열에 합류하는 것이 일반적입니다</a:t>
            </a:r>
            <a:r>
              <a:rPr lang="en-US" altLang="ko-KR" dirty="0"/>
              <a:t>. </a:t>
            </a:r>
            <a:r>
              <a:rPr lang="ko-KR" altLang="en-US" dirty="0"/>
              <a:t>서로 다른 방향으로 선회하는 두 조종사 사이에 오는 조종사는 어느 방향으로 돌릴 지 알 수 없습니다</a:t>
            </a:r>
            <a:r>
              <a:rPr lang="en-US" altLang="ko-KR" dirty="0"/>
              <a:t>. </a:t>
            </a:r>
          </a:p>
          <a:p>
            <a:r>
              <a:rPr lang="ko-KR" altLang="en-US" dirty="0"/>
              <a:t>흔히 이 요소 서로 다른 레벨의 여러 조종사 그룹이 서로 다른 방향으로 선회하게 되며 이 그룹들이 합쳐지면</a:t>
            </a:r>
            <a:r>
              <a:rPr lang="en-US" altLang="ko-KR" dirty="0"/>
              <a:t>, </a:t>
            </a:r>
            <a:r>
              <a:rPr lang="ko-KR" altLang="en-US" dirty="0"/>
              <a:t>카오스와 위험 요소가 발생합니다</a:t>
            </a:r>
            <a:r>
              <a:rPr lang="en-US" altLang="ko-KR" dirty="0"/>
              <a:t>.</a:t>
            </a:r>
            <a:endParaRPr lang="ko-KR" altLang="en-US" dirty="0"/>
          </a:p>
        </p:txBody>
      </p:sp>
    </p:spTree>
    <p:extLst>
      <p:ext uri="{BB962C8B-B14F-4D97-AF65-F5344CB8AC3E}">
        <p14:creationId xmlns:p14="http://schemas.microsoft.com/office/powerpoint/2010/main" val="3734604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3.2.1 first</a:t>
            </a:r>
            <a:r>
              <a:rPr lang="ko-KR" altLang="en-US" dirty="0"/>
              <a:t> </a:t>
            </a:r>
            <a:r>
              <a:rPr lang="en-US" altLang="ko-KR" dirty="0"/>
              <a:t>rule</a:t>
            </a:r>
            <a:endParaRPr lang="ko-KR" altLang="en-US" dirty="0"/>
          </a:p>
        </p:txBody>
      </p:sp>
      <p:sp>
        <p:nvSpPr>
          <p:cNvPr id="3" name="직사각형 2">
            <a:extLst>
              <a:ext uri="{FF2B5EF4-FFF2-40B4-BE49-F238E27FC236}">
                <a16:creationId xmlns:a16="http://schemas.microsoft.com/office/drawing/2014/main" id="{02BAECC8-C03B-4884-A6A7-69E5662ADFEF}"/>
              </a:ext>
            </a:extLst>
          </p:cNvPr>
          <p:cNvSpPr/>
          <p:nvPr/>
        </p:nvSpPr>
        <p:spPr>
          <a:xfrm>
            <a:off x="304800" y="1219200"/>
            <a:ext cx="8686800" cy="3416320"/>
          </a:xfrm>
          <a:prstGeom prst="rect">
            <a:avLst/>
          </a:prstGeom>
        </p:spPr>
        <p:txBody>
          <a:bodyPr wrap="square">
            <a:spAutoFit/>
          </a:bodyPr>
          <a:lstStyle/>
          <a:p>
            <a:r>
              <a:rPr lang="en-US" altLang="ko-KR" dirty="0"/>
              <a:t>So it must be stressed: Always enter the thermal in the same direction as a previous pilot no matter what the height separation. Often pilots have a turn direction preference, which induces them to turn opposite to the direction already established. Pilots with such strong preferences should not enter a competition until turning to the undesirable side is practiced to the point that the pilot is able to automatically turn in either direction. </a:t>
            </a:r>
          </a:p>
          <a:p>
            <a:r>
              <a:rPr lang="ko-KR" altLang="en-US" dirty="0"/>
              <a:t>따라서 반드시 강조해서 따라야합니다 </a:t>
            </a:r>
            <a:r>
              <a:rPr lang="en-US" altLang="ko-KR" dirty="0"/>
              <a:t>: </a:t>
            </a:r>
          </a:p>
          <a:p>
            <a:r>
              <a:rPr lang="en-US" altLang="ko-KR" dirty="0"/>
              <a:t>              </a:t>
            </a:r>
            <a:r>
              <a:rPr lang="ko-KR" altLang="en-US" dirty="0">
                <a:highlight>
                  <a:srgbClr val="FFFF00"/>
                </a:highlight>
              </a:rPr>
              <a:t>높이에 상관없이 항상 이전 조종사와 같은 방향으로 열에 진입하십시오</a:t>
            </a:r>
            <a:r>
              <a:rPr lang="en-US" altLang="ko-KR" dirty="0">
                <a:highlight>
                  <a:srgbClr val="FFFF00"/>
                </a:highlight>
              </a:rPr>
              <a:t>.</a:t>
            </a:r>
          </a:p>
          <a:p>
            <a:r>
              <a:rPr lang="ko-KR" altLang="en-US" dirty="0"/>
              <a:t>종종 한쪽방향의 선회 만 선호하는 조종사는 이미 돌고있는 선회 방향을 반대로 바꾸게 만든다</a:t>
            </a:r>
            <a:r>
              <a:rPr lang="en-US" altLang="ko-KR" dirty="0"/>
              <a:t>. </a:t>
            </a:r>
            <a:r>
              <a:rPr lang="ko-KR" altLang="en-US" dirty="0"/>
              <a:t>그러한 한쪽 방향으로만 선회를 할 줄 아는 조종사는 어느 </a:t>
            </a:r>
            <a:r>
              <a:rPr lang="ko-KR" altLang="en-US" dirty="0" err="1"/>
              <a:t>방향으로든</a:t>
            </a:r>
            <a:r>
              <a:rPr lang="ko-KR" altLang="en-US" dirty="0"/>
              <a:t> 자동으로 돌릴 수 있을 때까지  연습이 되어질 때까지 대회에 참석을 해서는 안됩니다</a:t>
            </a:r>
            <a:r>
              <a:rPr lang="en-US" altLang="ko-KR" dirty="0"/>
              <a:t>.</a:t>
            </a:r>
            <a:endParaRPr lang="ko-KR" altLang="en-US" dirty="0"/>
          </a:p>
        </p:txBody>
      </p:sp>
      <p:pic>
        <p:nvPicPr>
          <p:cNvPr id="4" name="그림 3">
            <a:extLst>
              <a:ext uri="{FF2B5EF4-FFF2-40B4-BE49-F238E27FC236}">
                <a16:creationId xmlns:a16="http://schemas.microsoft.com/office/drawing/2014/main" id="{733DC054-86A5-4E16-B2C3-E7BA8C492283}"/>
              </a:ext>
            </a:extLst>
          </p:cNvPr>
          <p:cNvPicPr>
            <a:picLocks noChangeAspect="1"/>
          </p:cNvPicPr>
          <p:nvPr/>
        </p:nvPicPr>
        <p:blipFill>
          <a:blip r:embed="rId2"/>
          <a:stretch>
            <a:fillRect/>
          </a:stretch>
        </p:blipFill>
        <p:spPr>
          <a:xfrm>
            <a:off x="2362200" y="4419600"/>
            <a:ext cx="2413258" cy="2143989"/>
          </a:xfrm>
          <a:prstGeom prst="rect">
            <a:avLst/>
          </a:prstGeom>
        </p:spPr>
      </p:pic>
    </p:spTree>
    <p:extLst>
      <p:ext uri="{BB962C8B-B14F-4D97-AF65-F5344CB8AC3E}">
        <p14:creationId xmlns:p14="http://schemas.microsoft.com/office/powerpoint/2010/main" val="2055377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3.2.1 first</a:t>
            </a:r>
            <a:r>
              <a:rPr lang="ko-KR" altLang="en-US" dirty="0"/>
              <a:t> </a:t>
            </a:r>
            <a:r>
              <a:rPr lang="en-US" altLang="ko-KR" dirty="0"/>
              <a:t>rule</a:t>
            </a:r>
            <a:endParaRPr lang="ko-KR" altLang="en-US" dirty="0"/>
          </a:p>
        </p:txBody>
      </p:sp>
      <p:sp>
        <p:nvSpPr>
          <p:cNvPr id="3" name="직사각형 2">
            <a:extLst>
              <a:ext uri="{FF2B5EF4-FFF2-40B4-BE49-F238E27FC236}">
                <a16:creationId xmlns:a16="http://schemas.microsoft.com/office/drawing/2014/main" id="{4E77A496-7EBC-46CC-91C6-82DD9120207A}"/>
              </a:ext>
            </a:extLst>
          </p:cNvPr>
          <p:cNvSpPr/>
          <p:nvPr/>
        </p:nvSpPr>
        <p:spPr>
          <a:xfrm>
            <a:off x="99060" y="1143000"/>
            <a:ext cx="8915400" cy="2862322"/>
          </a:xfrm>
          <a:prstGeom prst="rect">
            <a:avLst/>
          </a:prstGeom>
        </p:spPr>
        <p:txBody>
          <a:bodyPr wrap="square">
            <a:spAutoFit/>
          </a:bodyPr>
          <a:lstStyle/>
          <a:p>
            <a:r>
              <a:rPr lang="en-US" altLang="ko-KR" dirty="0"/>
              <a:t>Which way should a pilot turn when entering a thermal in which pilots are turning in opposite directions? This problem is common enough and difficult. If the pilot is closer to one group (above or below), it’s best to turn in the direction of that group. A pilot approaching a thermal with other pilots at a similar height must circle in the same direction as the first pilots that reach the thermal. </a:t>
            </a:r>
          </a:p>
          <a:p>
            <a:r>
              <a:rPr lang="ko-KR" altLang="en-US" dirty="0"/>
              <a:t>반대 방향으로 돌고있는 조종사들 안의 열에 들어가려면 조종사는 어느 방향으로 회전해야 합니까</a:t>
            </a:r>
            <a:r>
              <a:rPr lang="en-US" altLang="ko-KR" dirty="0"/>
              <a:t>?</a:t>
            </a:r>
            <a:r>
              <a:rPr lang="ko-KR" altLang="en-US" dirty="0"/>
              <a:t>이 문제는 일반적으로 어렵고 어렵습니다</a:t>
            </a:r>
            <a:r>
              <a:rPr lang="en-US" altLang="ko-KR" dirty="0"/>
              <a:t>.</a:t>
            </a:r>
          </a:p>
          <a:p>
            <a:r>
              <a:rPr lang="ko-KR" altLang="en-US" dirty="0">
                <a:highlight>
                  <a:srgbClr val="FFFF00"/>
                </a:highlight>
              </a:rPr>
              <a:t>조종사가 한 그룹 </a:t>
            </a:r>
            <a:r>
              <a:rPr lang="en-US" altLang="ko-KR" dirty="0">
                <a:highlight>
                  <a:srgbClr val="FFFF00"/>
                </a:highlight>
              </a:rPr>
              <a:t>(</a:t>
            </a:r>
            <a:r>
              <a:rPr lang="ko-KR" altLang="en-US" dirty="0">
                <a:highlight>
                  <a:srgbClr val="FFFF00"/>
                </a:highlight>
              </a:rPr>
              <a:t>위 또는 아래</a:t>
            </a:r>
            <a:r>
              <a:rPr lang="en-US" altLang="ko-KR" dirty="0">
                <a:highlight>
                  <a:srgbClr val="FFFF00"/>
                </a:highlight>
              </a:rPr>
              <a:t>)</a:t>
            </a:r>
            <a:r>
              <a:rPr lang="ko-KR" altLang="en-US" dirty="0">
                <a:highlight>
                  <a:srgbClr val="FFFF00"/>
                </a:highlight>
              </a:rPr>
              <a:t>에 더 가깝다면</a:t>
            </a:r>
            <a:r>
              <a:rPr lang="en-US" altLang="ko-KR" dirty="0">
                <a:highlight>
                  <a:srgbClr val="FFFF00"/>
                </a:highlight>
              </a:rPr>
              <a:t>,</a:t>
            </a:r>
            <a:r>
              <a:rPr lang="ko-KR" altLang="en-US" dirty="0">
                <a:highlight>
                  <a:srgbClr val="FFFF00"/>
                </a:highlight>
              </a:rPr>
              <a:t>그룹과 같은 방향으로 바꾸는 것이 가장 좋습니다</a:t>
            </a:r>
            <a:r>
              <a:rPr lang="en-US" altLang="ko-KR" dirty="0">
                <a:highlight>
                  <a:srgbClr val="FFFF00"/>
                </a:highlight>
              </a:rPr>
              <a:t>. </a:t>
            </a:r>
            <a:r>
              <a:rPr lang="ko-KR" altLang="en-US" dirty="0"/>
              <a:t>비슷한 높이의 다른 조종사들과 열에 접근하는 조종사는 열에 도달하는 첫 번째 조종사와 같은 방향으로 </a:t>
            </a:r>
            <a:r>
              <a:rPr lang="ko-KR" altLang="en-US" dirty="0" err="1"/>
              <a:t>써클링을</a:t>
            </a:r>
            <a:r>
              <a:rPr lang="ko-KR" altLang="en-US" dirty="0"/>
              <a:t> </a:t>
            </a:r>
            <a:r>
              <a:rPr lang="ko-KR" altLang="en-US" dirty="0" err="1"/>
              <a:t>해야합니다</a:t>
            </a:r>
            <a:r>
              <a:rPr lang="en-US" altLang="ko-KR" dirty="0"/>
              <a:t>.</a:t>
            </a:r>
            <a:endParaRPr lang="ko-KR" altLang="en-US" dirty="0"/>
          </a:p>
        </p:txBody>
      </p:sp>
      <p:pic>
        <p:nvPicPr>
          <p:cNvPr id="4" name="그림 3">
            <a:extLst>
              <a:ext uri="{FF2B5EF4-FFF2-40B4-BE49-F238E27FC236}">
                <a16:creationId xmlns:a16="http://schemas.microsoft.com/office/drawing/2014/main" id="{70CA19D8-C4DE-4E71-BC45-018EA40935CE}"/>
              </a:ext>
            </a:extLst>
          </p:cNvPr>
          <p:cNvPicPr>
            <a:picLocks noChangeAspect="1"/>
          </p:cNvPicPr>
          <p:nvPr/>
        </p:nvPicPr>
        <p:blipFill>
          <a:blip r:embed="rId2"/>
          <a:stretch>
            <a:fillRect/>
          </a:stretch>
        </p:blipFill>
        <p:spPr>
          <a:xfrm>
            <a:off x="1447800" y="3972665"/>
            <a:ext cx="3022858" cy="2685571"/>
          </a:xfrm>
          <a:prstGeom prst="rect">
            <a:avLst/>
          </a:prstGeom>
        </p:spPr>
      </p:pic>
    </p:spTree>
    <p:extLst>
      <p:ext uri="{BB962C8B-B14F-4D97-AF65-F5344CB8AC3E}">
        <p14:creationId xmlns:p14="http://schemas.microsoft.com/office/powerpoint/2010/main" val="1773169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3.2.1 first</a:t>
            </a:r>
            <a:r>
              <a:rPr lang="ko-KR" altLang="en-US" dirty="0"/>
              <a:t> </a:t>
            </a:r>
            <a:r>
              <a:rPr lang="en-US" altLang="ko-KR" dirty="0"/>
              <a:t>rule</a:t>
            </a:r>
            <a:endParaRPr lang="ko-KR" altLang="en-US" dirty="0"/>
          </a:p>
        </p:txBody>
      </p:sp>
      <p:sp>
        <p:nvSpPr>
          <p:cNvPr id="3" name="직사각형 2">
            <a:extLst>
              <a:ext uri="{FF2B5EF4-FFF2-40B4-BE49-F238E27FC236}">
                <a16:creationId xmlns:a16="http://schemas.microsoft.com/office/drawing/2014/main" id="{320F29C7-BEAC-4BFC-9593-CB69DF12494F}"/>
              </a:ext>
            </a:extLst>
          </p:cNvPr>
          <p:cNvSpPr/>
          <p:nvPr/>
        </p:nvSpPr>
        <p:spPr>
          <a:xfrm>
            <a:off x="0" y="1582341"/>
            <a:ext cx="8991600" cy="4524315"/>
          </a:xfrm>
          <a:prstGeom prst="rect">
            <a:avLst/>
          </a:prstGeom>
        </p:spPr>
        <p:txBody>
          <a:bodyPr wrap="square">
            <a:spAutoFit/>
          </a:bodyPr>
          <a:lstStyle/>
          <a:p>
            <a:r>
              <a:rPr lang="en-US" altLang="ko-KR" dirty="0"/>
              <a:t>In general, if a pilot is midway between an upper and lower group it is best to circle in the same direction as the upper group, as these gliders cannot be seen well. If the lower group climbs more quickly, these gliders can be easily seen and the turn direction reversed if required. Do not wait until they are at your level to reverse, since it may result in a mass confusion as some pilots change direction and others don’t. Besides, the reason they are climbing up to you may be that their turn direction is more efficient due to a rotating thermal. </a:t>
            </a:r>
          </a:p>
          <a:p>
            <a:endParaRPr lang="en-US" altLang="ko-KR" dirty="0"/>
          </a:p>
          <a:p>
            <a:r>
              <a:rPr lang="ko-KR" altLang="en-US" dirty="0"/>
              <a:t>일반적으로 조종사가 상부 그룹과 하부 그룹의 중간에 있다면 조종사와 같은 방향으로 돌리는 것이 가장 좋습니다</a:t>
            </a:r>
            <a:r>
              <a:rPr lang="en-US" altLang="ko-KR" dirty="0"/>
              <a:t>.</a:t>
            </a:r>
          </a:p>
          <a:p>
            <a:r>
              <a:rPr lang="ko-KR" altLang="en-US" dirty="0"/>
              <a:t>위의 글라이더는 잘 볼 수 없기 때문에 낮은 그룹이 더 빨리 올라가면</a:t>
            </a:r>
            <a:r>
              <a:rPr lang="en-US" altLang="ko-KR" dirty="0"/>
              <a:t>,</a:t>
            </a:r>
            <a:r>
              <a:rPr lang="ko-KR" altLang="en-US" dirty="0"/>
              <a:t>이 글라이더는 쉽게</a:t>
            </a:r>
          </a:p>
          <a:p>
            <a:r>
              <a:rPr lang="ko-KR" altLang="en-US" dirty="0"/>
              <a:t>필요한 경우 턴 방향이 반전됩니다</a:t>
            </a:r>
            <a:r>
              <a:rPr lang="en-US" altLang="ko-KR" dirty="0"/>
              <a:t>. </a:t>
            </a:r>
            <a:r>
              <a:rPr lang="ko-KR" altLang="en-US" dirty="0"/>
              <a:t>뒤집을 수준이 될 때까지 기다리지 마십시오</a:t>
            </a:r>
            <a:r>
              <a:rPr lang="en-US" altLang="ko-KR" dirty="0"/>
              <a:t>.</a:t>
            </a:r>
          </a:p>
          <a:p>
            <a:r>
              <a:rPr lang="ko-KR" altLang="en-US" dirty="0"/>
              <a:t>일부 조종사가 방향을 바꾸고 다른 사람은 하지 않기 때문에 대량 혼란이 초래됩니다</a:t>
            </a:r>
            <a:r>
              <a:rPr lang="en-US" altLang="ko-KR" dirty="0"/>
              <a:t>. </a:t>
            </a:r>
            <a:r>
              <a:rPr lang="ko-KR" altLang="en-US" dirty="0"/>
              <a:t>게다가</a:t>
            </a:r>
            <a:r>
              <a:rPr lang="en-US" altLang="ko-KR" dirty="0"/>
              <a:t>, </a:t>
            </a:r>
            <a:r>
              <a:rPr lang="ko-KR" altLang="en-US" dirty="0"/>
              <a:t>그들이 올라가고있는 이유는</a:t>
            </a:r>
          </a:p>
          <a:p>
            <a:r>
              <a:rPr lang="ko-KR" altLang="en-US" dirty="0"/>
              <a:t>회전 방향으로 인해 회전 방향이 더 효율적일 수 있습니다</a:t>
            </a:r>
            <a:r>
              <a:rPr lang="en-US" altLang="ko-KR" dirty="0"/>
              <a:t>.</a:t>
            </a:r>
            <a:endParaRPr lang="ko-KR" altLang="en-US" dirty="0"/>
          </a:p>
        </p:txBody>
      </p:sp>
    </p:spTree>
    <p:extLst>
      <p:ext uri="{BB962C8B-B14F-4D97-AF65-F5344CB8AC3E}">
        <p14:creationId xmlns:p14="http://schemas.microsoft.com/office/powerpoint/2010/main" val="3824499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3.2.2 Second</a:t>
            </a:r>
            <a:r>
              <a:rPr lang="ko-KR" altLang="en-US" dirty="0"/>
              <a:t> </a:t>
            </a:r>
            <a:r>
              <a:rPr lang="en-US" altLang="ko-KR" dirty="0"/>
              <a:t>rule</a:t>
            </a:r>
            <a:endParaRPr lang="ko-KR" altLang="en-US" dirty="0"/>
          </a:p>
        </p:txBody>
      </p:sp>
      <p:sp>
        <p:nvSpPr>
          <p:cNvPr id="3" name="직사각형 2">
            <a:extLst>
              <a:ext uri="{FF2B5EF4-FFF2-40B4-BE49-F238E27FC236}">
                <a16:creationId xmlns:a16="http://schemas.microsoft.com/office/drawing/2014/main" id="{2AED21BC-A50D-4076-B86F-4C97CE63F41E}"/>
              </a:ext>
            </a:extLst>
          </p:cNvPr>
          <p:cNvSpPr/>
          <p:nvPr/>
        </p:nvSpPr>
        <p:spPr>
          <a:xfrm>
            <a:off x="71966" y="1305341"/>
            <a:ext cx="9000067" cy="4524315"/>
          </a:xfrm>
          <a:prstGeom prst="rect">
            <a:avLst/>
          </a:prstGeom>
        </p:spPr>
        <p:txBody>
          <a:bodyPr wrap="square">
            <a:spAutoFit/>
          </a:bodyPr>
          <a:lstStyle/>
          <a:p>
            <a:r>
              <a:rPr lang="en-US" altLang="ko-KR" dirty="0"/>
              <a:t>The second rule for entering a thermal is to approach the thermal tangentially to the other glider’s circle on the side where he or she is flying away from you. This procedure allows a simple turn to be made to follow the previous pilot’s circling path even if both pilots are at the same level (see figure 1). Approaching a thermal circle at any point other than the tangent (where the joining pilot’s flight path just touches the circle diameter) is extremely dangerous. Pilots doing so are guilty of inducing confrontations and possible mid-air collisions. </a:t>
            </a:r>
          </a:p>
          <a:p>
            <a:r>
              <a:rPr lang="ko-KR" altLang="en-US" dirty="0">
                <a:highlight>
                  <a:srgbClr val="FFFF00"/>
                </a:highlight>
              </a:rPr>
              <a:t>열에 들어가기 위한 두 번째 규칙은 그 또는 그녀가 당신에게서 날아가는 쪽의 다른 글라이더의 원에 접선 방향으로 접근하는 것입니다</a:t>
            </a:r>
            <a:r>
              <a:rPr lang="en-US" altLang="ko-KR" dirty="0">
                <a:highlight>
                  <a:srgbClr val="FFFF00"/>
                </a:highlight>
              </a:rPr>
              <a:t>.</a:t>
            </a:r>
          </a:p>
          <a:p>
            <a:endParaRPr lang="en-US" altLang="ko-KR" dirty="0">
              <a:highlight>
                <a:srgbClr val="FFFF00"/>
              </a:highlight>
            </a:endParaRPr>
          </a:p>
          <a:p>
            <a:r>
              <a:rPr lang="ko-KR" altLang="en-US" dirty="0">
                <a:highlight>
                  <a:srgbClr val="FFFF00"/>
                </a:highlight>
              </a:rPr>
              <a:t>이 절차는 두 조종사가 같은 레벨에 있더라도 이전 조종사의 선회 경로를 따라 간단하게 돌릴 수 있습니다 </a:t>
            </a:r>
            <a:r>
              <a:rPr lang="en-US" altLang="ko-KR" dirty="0">
                <a:highlight>
                  <a:srgbClr val="FFFF00"/>
                </a:highlight>
              </a:rPr>
              <a:t>(</a:t>
            </a:r>
            <a:r>
              <a:rPr lang="ko-KR" altLang="en-US" dirty="0">
                <a:highlight>
                  <a:srgbClr val="FFFF00"/>
                </a:highlight>
              </a:rPr>
              <a:t>그림 </a:t>
            </a:r>
            <a:r>
              <a:rPr lang="en-US" altLang="ko-KR" dirty="0">
                <a:highlight>
                  <a:srgbClr val="FFFF00"/>
                </a:highlight>
              </a:rPr>
              <a:t>1 </a:t>
            </a:r>
            <a:r>
              <a:rPr lang="ko-KR" altLang="en-US" dirty="0">
                <a:highlight>
                  <a:srgbClr val="FFFF00"/>
                </a:highlight>
              </a:rPr>
              <a:t>참조</a:t>
            </a:r>
            <a:r>
              <a:rPr lang="en-US" altLang="ko-KR" dirty="0">
                <a:highlight>
                  <a:srgbClr val="FFFF00"/>
                </a:highlight>
              </a:rPr>
              <a:t>).</a:t>
            </a:r>
          </a:p>
          <a:p>
            <a:endParaRPr lang="en-US" altLang="ko-KR" dirty="0"/>
          </a:p>
          <a:p>
            <a:r>
              <a:rPr lang="ko-KR" altLang="en-US" dirty="0"/>
              <a:t>탄젠트 </a:t>
            </a:r>
            <a:r>
              <a:rPr lang="en-US" altLang="ko-KR" dirty="0"/>
              <a:t>(</a:t>
            </a:r>
            <a:r>
              <a:rPr lang="ko-KR" altLang="en-US" dirty="0"/>
              <a:t>접합 조종사의 비행 경로가 원형 지름과 닿는 지점</a:t>
            </a:r>
            <a:r>
              <a:rPr lang="en-US" altLang="ko-KR" dirty="0"/>
              <a:t>)</a:t>
            </a:r>
            <a:r>
              <a:rPr lang="ko-KR" altLang="en-US" dirty="0"/>
              <a:t>가 아닌 다른 지점에서 열원에 접근하는 것은 매우 위험합니다</a:t>
            </a:r>
            <a:r>
              <a:rPr lang="en-US" altLang="ko-KR" dirty="0"/>
              <a:t>. </a:t>
            </a:r>
            <a:r>
              <a:rPr lang="ko-KR" altLang="en-US" dirty="0"/>
              <a:t>이렇게 하는 조종사는 대결과 가능한 공중 충돌을 유도하는 것에 유죄입니다</a:t>
            </a:r>
            <a:r>
              <a:rPr lang="en-US" altLang="ko-KR" dirty="0"/>
              <a:t>.</a:t>
            </a:r>
            <a:endParaRPr lang="ko-KR" altLang="en-US" dirty="0"/>
          </a:p>
        </p:txBody>
      </p:sp>
    </p:spTree>
    <p:extLst>
      <p:ext uri="{BB962C8B-B14F-4D97-AF65-F5344CB8AC3E}">
        <p14:creationId xmlns:p14="http://schemas.microsoft.com/office/powerpoint/2010/main" val="136853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3.2.2 Second</a:t>
            </a:r>
            <a:r>
              <a:rPr lang="ko-KR" altLang="en-US" dirty="0"/>
              <a:t> </a:t>
            </a:r>
            <a:r>
              <a:rPr lang="en-US" altLang="ko-KR" dirty="0"/>
              <a:t>rule</a:t>
            </a:r>
            <a:endParaRPr lang="ko-KR" altLang="en-US" dirty="0"/>
          </a:p>
        </p:txBody>
      </p:sp>
      <p:sp>
        <p:nvSpPr>
          <p:cNvPr id="3" name="직사각형 2">
            <a:extLst>
              <a:ext uri="{FF2B5EF4-FFF2-40B4-BE49-F238E27FC236}">
                <a16:creationId xmlns:a16="http://schemas.microsoft.com/office/drawing/2014/main" id="{745F95BC-F604-4675-915C-07F06BBE215F}"/>
              </a:ext>
            </a:extLst>
          </p:cNvPr>
          <p:cNvSpPr/>
          <p:nvPr/>
        </p:nvSpPr>
        <p:spPr>
          <a:xfrm>
            <a:off x="152400" y="1066800"/>
            <a:ext cx="8382000" cy="3016210"/>
          </a:xfrm>
          <a:prstGeom prst="rect">
            <a:avLst/>
          </a:prstGeom>
        </p:spPr>
        <p:txBody>
          <a:bodyPr wrap="square">
            <a:spAutoFit/>
          </a:bodyPr>
          <a:lstStyle/>
          <a:p>
            <a:r>
              <a:rPr lang="en-US" altLang="ko-KR" b="1" dirty="0">
                <a:effectLst>
                  <a:outerShdw blurRad="38100" dist="38100" dir="2700000" algn="tl">
                    <a:srgbClr val="000000">
                      <a:alpha val="43137"/>
                    </a:srgbClr>
                  </a:outerShdw>
                </a:effectLst>
              </a:rPr>
              <a:t>Never fly through the middle of a thermal circle</a:t>
            </a:r>
            <a:r>
              <a:rPr lang="en-US" altLang="ko-KR" dirty="0"/>
              <a:t>. </a:t>
            </a:r>
            <a:r>
              <a:rPr lang="en-US" altLang="ko-KR" sz="1600" dirty="0"/>
              <a:t>It is ideal to arrive at a thermal circle when the pilot already circling is on the opposite side of the circle. The pilot who has established the circle must be watched to see where the tangent point is on the side of the circle being entered. By watching the pilot for two or more 360-degree turns as the thermal is approached, a suitable entry point can be determined and the entering pilot can safely join the circling pattern. </a:t>
            </a:r>
          </a:p>
          <a:p>
            <a:r>
              <a:rPr lang="ko-KR" altLang="en-US" sz="2800" dirty="0" err="1">
                <a:highlight>
                  <a:srgbClr val="FFFF00"/>
                </a:highlight>
              </a:rPr>
              <a:t>써멀</a:t>
            </a:r>
            <a:r>
              <a:rPr lang="ko-KR" altLang="en-US" sz="2800" dirty="0">
                <a:highlight>
                  <a:srgbClr val="FFFF00"/>
                </a:highlight>
              </a:rPr>
              <a:t> 서클 중간을 절대로 날아 가지 마십시오</a:t>
            </a:r>
            <a:r>
              <a:rPr lang="en-US" altLang="ko-KR" sz="2800" dirty="0">
                <a:highlight>
                  <a:srgbClr val="FFFF00"/>
                </a:highlight>
              </a:rPr>
              <a:t>.</a:t>
            </a:r>
            <a:br>
              <a:rPr lang="en-US" altLang="ko-KR" dirty="0">
                <a:highlight>
                  <a:srgbClr val="FFFF00"/>
                </a:highlight>
              </a:rPr>
            </a:br>
            <a:r>
              <a:rPr lang="ko-KR" altLang="en-US" sz="1600" dirty="0"/>
              <a:t>이미 선회하고있는 조종사가 원의 </a:t>
            </a:r>
            <a:r>
              <a:rPr lang="ko-KR" altLang="en-US" sz="1600" dirty="0" err="1"/>
              <a:t>반대편에있을</a:t>
            </a:r>
            <a:r>
              <a:rPr lang="ko-KR" altLang="en-US" sz="1600" dirty="0"/>
              <a:t> 때 열원에 도착하는 것이 이상적입니다</a:t>
            </a:r>
            <a:r>
              <a:rPr lang="en-US" altLang="ko-KR" sz="1600" dirty="0"/>
              <a:t>.</a:t>
            </a:r>
          </a:p>
          <a:p>
            <a:r>
              <a:rPr lang="ko-KR" altLang="en-US" sz="1600" dirty="0"/>
              <a:t>원을 만든 조종사는 여기에 접하는 점이 입력되는 원의 측면에 있는지 확인해야합니다</a:t>
            </a:r>
            <a:r>
              <a:rPr lang="en-US" altLang="ko-KR" sz="1600" dirty="0"/>
              <a:t>.</a:t>
            </a:r>
          </a:p>
          <a:p>
            <a:r>
              <a:rPr lang="ko-KR" altLang="en-US" sz="1600" dirty="0"/>
              <a:t>열이 접근됨에 따라 </a:t>
            </a:r>
            <a:r>
              <a:rPr lang="en-US" altLang="ko-KR" sz="1600" dirty="0"/>
              <a:t>2 </a:t>
            </a:r>
            <a:r>
              <a:rPr lang="ko-KR" altLang="en-US" sz="1600" dirty="0"/>
              <a:t>개 이상의 </a:t>
            </a:r>
            <a:r>
              <a:rPr lang="en-US" altLang="ko-KR" sz="1600" dirty="0"/>
              <a:t>360</a:t>
            </a:r>
            <a:r>
              <a:rPr lang="ko-KR" altLang="en-US" sz="1600" dirty="0"/>
              <a:t>도 회전에 대한 조종사를 보면서 적절한 진입 점을 결정할 수 있으며 진입하는 조종사가 선회하는 패턴에 안전하게 결합 할 수 있습니다</a:t>
            </a:r>
          </a:p>
        </p:txBody>
      </p:sp>
      <p:pic>
        <p:nvPicPr>
          <p:cNvPr id="4" name="그림 3">
            <a:extLst>
              <a:ext uri="{FF2B5EF4-FFF2-40B4-BE49-F238E27FC236}">
                <a16:creationId xmlns:a16="http://schemas.microsoft.com/office/drawing/2014/main" id="{5730CC9E-A1F6-4765-B7DD-E3B4A0AA72B9}"/>
              </a:ext>
            </a:extLst>
          </p:cNvPr>
          <p:cNvPicPr>
            <a:picLocks noChangeAspect="1"/>
          </p:cNvPicPr>
          <p:nvPr/>
        </p:nvPicPr>
        <p:blipFill>
          <a:blip r:embed="rId2"/>
          <a:stretch>
            <a:fillRect/>
          </a:stretch>
        </p:blipFill>
        <p:spPr>
          <a:xfrm>
            <a:off x="762000" y="4151418"/>
            <a:ext cx="2413258" cy="2198163"/>
          </a:xfrm>
          <a:prstGeom prst="rect">
            <a:avLst/>
          </a:prstGeom>
        </p:spPr>
      </p:pic>
    </p:spTree>
    <p:extLst>
      <p:ext uri="{BB962C8B-B14F-4D97-AF65-F5344CB8AC3E}">
        <p14:creationId xmlns:p14="http://schemas.microsoft.com/office/powerpoint/2010/main" val="2229671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3.2.2 Second</a:t>
            </a:r>
            <a:r>
              <a:rPr lang="ko-KR" altLang="en-US" dirty="0"/>
              <a:t> </a:t>
            </a:r>
            <a:r>
              <a:rPr lang="en-US" altLang="ko-KR" dirty="0"/>
              <a:t>rule</a:t>
            </a:r>
            <a:endParaRPr lang="ko-KR" altLang="en-US" dirty="0"/>
          </a:p>
        </p:txBody>
      </p:sp>
      <p:sp>
        <p:nvSpPr>
          <p:cNvPr id="3" name="직사각형 2">
            <a:extLst>
              <a:ext uri="{FF2B5EF4-FFF2-40B4-BE49-F238E27FC236}">
                <a16:creationId xmlns:a16="http://schemas.microsoft.com/office/drawing/2014/main" id="{663A99D0-A855-4D05-9DA5-6A98742456EA}"/>
              </a:ext>
            </a:extLst>
          </p:cNvPr>
          <p:cNvSpPr/>
          <p:nvPr/>
        </p:nvSpPr>
        <p:spPr>
          <a:xfrm>
            <a:off x="76200" y="1066800"/>
            <a:ext cx="9000067" cy="5355312"/>
          </a:xfrm>
          <a:prstGeom prst="rect">
            <a:avLst/>
          </a:prstGeom>
        </p:spPr>
        <p:txBody>
          <a:bodyPr wrap="square">
            <a:spAutoFit/>
          </a:bodyPr>
          <a:lstStyle/>
          <a:p>
            <a:r>
              <a:rPr lang="en-US" altLang="ko-KR" dirty="0"/>
              <a:t>Sometimes the circle is reached when the circling pilot is on the entry side of the thermal. In this case, the approaching pilot should circle on the normal side, but further out from the center to give the other pilot room to continue to circle with no variation in the established pattern. The entering pilot should then start circling in the same direction with a bigger radius as shown here, which will soon allow room behind the other pilot so that the ideal path can be joined by tightening up the turn. Naturally, the pilot already circling should maintain a regular circle, both so the other pilot can judge where to be, and to maintain the core position. Cooperating in this manner is what the top pilots do in order to fly more efficiently and assure safety.</a:t>
            </a:r>
          </a:p>
          <a:p>
            <a:r>
              <a:rPr lang="ko-KR" altLang="en-US" dirty="0"/>
              <a:t>회전하는 조종사가 열의 </a:t>
            </a:r>
            <a:r>
              <a:rPr lang="ko-KR" altLang="en-US" dirty="0" err="1"/>
              <a:t>입구쪽에있을</a:t>
            </a:r>
            <a:r>
              <a:rPr lang="ko-KR" altLang="en-US" dirty="0"/>
              <a:t> 때 때때로 원에 도달합니다</a:t>
            </a:r>
            <a:r>
              <a:rPr lang="en-US" altLang="ko-KR" dirty="0"/>
              <a:t>.</a:t>
            </a:r>
          </a:p>
          <a:p>
            <a:r>
              <a:rPr lang="ko-KR" altLang="en-US" dirty="0"/>
              <a:t>이 경우 접근하는 조종사는 정상 측에서 원을 그리며 중심에서 멀리 떨어져 다른 조종실이 설정된 패턴의 변화없이 계속 원을 그리게 합니다</a:t>
            </a:r>
            <a:r>
              <a:rPr lang="en-US" altLang="ko-KR" dirty="0"/>
              <a:t>.</a:t>
            </a:r>
          </a:p>
          <a:p>
            <a:r>
              <a:rPr lang="ko-KR" altLang="en-US" dirty="0"/>
              <a:t>들어오는 조종사는 여기에 표시된 것과 같이 더 큰 반경으로 같은 방향으로 선회를 시작해야합니다</a:t>
            </a:r>
            <a:r>
              <a:rPr lang="en-US" altLang="ko-KR" dirty="0"/>
              <a:t>. </a:t>
            </a:r>
            <a:r>
              <a:rPr lang="ko-KR" altLang="en-US" dirty="0"/>
              <a:t>곧 다른 조종사 뒤의 공간을 허용하여 이상적인 경로가 선회를 조여서 결합 될 수 있게 합니다</a:t>
            </a:r>
            <a:r>
              <a:rPr lang="en-US" altLang="ko-KR" dirty="0"/>
              <a:t>.</a:t>
            </a:r>
          </a:p>
          <a:p>
            <a:r>
              <a:rPr lang="ko-KR" altLang="en-US" dirty="0"/>
              <a:t>당연히 이미 선회하는 조종사는 정규 원을 </a:t>
            </a:r>
            <a:r>
              <a:rPr lang="ko-KR" altLang="en-US" dirty="0" err="1"/>
              <a:t>유지해야하므로</a:t>
            </a:r>
            <a:r>
              <a:rPr lang="ko-KR" altLang="en-US" dirty="0"/>
              <a:t> 다른 조종사가 어디 있는지 판단하고 핵심 위치를 유지할 수 있습니다</a:t>
            </a:r>
            <a:r>
              <a:rPr lang="en-US" altLang="ko-KR" dirty="0"/>
              <a:t>.</a:t>
            </a:r>
          </a:p>
          <a:p>
            <a:r>
              <a:rPr lang="ko-KR" altLang="en-US" dirty="0"/>
              <a:t>이러한 방식으로 협력하면 더 효율적으로 비행하고 안전을 보장하기 위해 최고 </a:t>
            </a:r>
            <a:r>
              <a:rPr lang="ko-KR" altLang="en-US" dirty="0" err="1"/>
              <a:t>조종사가하는</a:t>
            </a:r>
            <a:r>
              <a:rPr lang="ko-KR" altLang="en-US" dirty="0"/>
              <a:t> 행동입니다</a:t>
            </a:r>
            <a:r>
              <a:rPr lang="en-US" altLang="ko-KR" dirty="0"/>
              <a:t>.</a:t>
            </a:r>
            <a:endParaRPr lang="ko-KR" altLang="en-US" dirty="0"/>
          </a:p>
        </p:txBody>
      </p:sp>
    </p:spTree>
    <p:extLst>
      <p:ext uri="{BB962C8B-B14F-4D97-AF65-F5344CB8AC3E}">
        <p14:creationId xmlns:p14="http://schemas.microsoft.com/office/powerpoint/2010/main" val="764069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3.3 Multiple Cores</a:t>
            </a:r>
            <a:endParaRPr lang="ko-KR" altLang="en-US" dirty="0"/>
          </a:p>
        </p:txBody>
      </p:sp>
      <p:sp>
        <p:nvSpPr>
          <p:cNvPr id="3" name="직사각형 2">
            <a:extLst>
              <a:ext uri="{FF2B5EF4-FFF2-40B4-BE49-F238E27FC236}">
                <a16:creationId xmlns:a16="http://schemas.microsoft.com/office/drawing/2014/main" id="{5B0492F9-8E03-411B-86E6-18BB792FB0E1}"/>
              </a:ext>
            </a:extLst>
          </p:cNvPr>
          <p:cNvSpPr/>
          <p:nvPr/>
        </p:nvSpPr>
        <p:spPr>
          <a:xfrm>
            <a:off x="304800" y="1028343"/>
            <a:ext cx="8839200" cy="5355312"/>
          </a:xfrm>
          <a:prstGeom prst="rect">
            <a:avLst/>
          </a:prstGeom>
        </p:spPr>
        <p:txBody>
          <a:bodyPr wrap="square">
            <a:spAutoFit/>
          </a:bodyPr>
          <a:lstStyle/>
          <a:p>
            <a:r>
              <a:rPr lang="en-US" altLang="ko-KR" dirty="0"/>
              <a:t>Quite often multiple thermal cores exist in close proximity to one another. This feature presents a real problem in crowded skies, because these cores often merge as the thermal rises higher. In this instance, when a good core is encountered as a thermal climb is approached, which way is it best to turn? There are benefits and problems relating to turning in either direction. If the turn direction of the nearby circling pilot is adopted, it is possible to enter the established circle simply by making a wider turn as the other core comes closer. On the other hand, the turning gliders will be approaching head-on at the near part of the circle as the cores merge (see figure 3).</a:t>
            </a:r>
          </a:p>
          <a:p>
            <a:endParaRPr lang="en-US" altLang="ko-KR" dirty="0"/>
          </a:p>
          <a:p>
            <a:r>
              <a:rPr lang="ko-KR" altLang="en-US" dirty="0"/>
              <a:t>아주 가끔은 여러 개의 열 코어가 서로 가까이에 존재합니다</a:t>
            </a:r>
            <a:r>
              <a:rPr lang="en-US" altLang="ko-KR" dirty="0"/>
              <a:t>. </a:t>
            </a:r>
            <a:r>
              <a:rPr lang="ko-KR" altLang="en-US" dirty="0"/>
              <a:t>이 경우는 혼잡 한 하늘에서 실제 문제를 </a:t>
            </a:r>
            <a:r>
              <a:rPr lang="ko-KR" altLang="en-US" dirty="0" err="1"/>
              <a:t>일으</a:t>
            </a:r>
            <a:r>
              <a:rPr lang="ko-KR" altLang="en-US" dirty="0"/>
              <a:t> 킵니다</a:t>
            </a:r>
            <a:r>
              <a:rPr lang="en-US" altLang="ko-KR" dirty="0"/>
              <a:t>. </a:t>
            </a:r>
            <a:r>
              <a:rPr lang="ko-KR" altLang="en-US" dirty="0"/>
              <a:t>왜냐하면 이러한 코어는 종종 열 상승이 높아지면서 병합되기 때문입니다</a:t>
            </a:r>
            <a:r>
              <a:rPr lang="en-US" altLang="ko-KR" dirty="0"/>
              <a:t>. </a:t>
            </a:r>
            <a:r>
              <a:rPr lang="ko-KR" altLang="en-US" dirty="0"/>
              <a:t>이 경우 </a:t>
            </a:r>
            <a:r>
              <a:rPr lang="ko-KR" altLang="en-US" dirty="0" err="1"/>
              <a:t>써멀</a:t>
            </a:r>
            <a:r>
              <a:rPr lang="ko-KR" altLang="en-US" dirty="0"/>
              <a:t> 상승이 접근 할 때 좋은 코어를 만나면 어떤 방향으로 돌리는 것이 가장 좋은가</a:t>
            </a:r>
            <a:r>
              <a:rPr lang="en-US" altLang="ko-KR" dirty="0"/>
              <a:t>? </a:t>
            </a:r>
          </a:p>
          <a:p>
            <a:r>
              <a:rPr lang="ko-KR" altLang="en-US" dirty="0"/>
              <a:t>어느 방향으로 선회하는 것과 관련된 이점과 문제점들이 있습니다</a:t>
            </a:r>
            <a:r>
              <a:rPr lang="en-US" altLang="ko-KR" dirty="0"/>
              <a:t>. </a:t>
            </a:r>
          </a:p>
          <a:p>
            <a:r>
              <a:rPr lang="ko-KR" altLang="en-US" dirty="0"/>
              <a:t>가까운 선회 조종사의 선회 방향을 채택하면</a:t>
            </a:r>
            <a:r>
              <a:rPr lang="en-US" altLang="ko-KR" dirty="0"/>
              <a:t>, </a:t>
            </a:r>
            <a:r>
              <a:rPr lang="ko-KR" altLang="en-US" dirty="0"/>
              <a:t>다른 선심이 가까워 질수록 넓은 </a:t>
            </a:r>
            <a:r>
              <a:rPr lang="ko-KR" altLang="en-US" dirty="0" err="1"/>
              <a:t>선회를함으로써</a:t>
            </a:r>
            <a:r>
              <a:rPr lang="ko-KR" altLang="en-US" dirty="0"/>
              <a:t> 확립 된 원으로 들어갈 수 있습니다</a:t>
            </a:r>
            <a:r>
              <a:rPr lang="en-US" altLang="ko-KR" dirty="0"/>
              <a:t>.</a:t>
            </a:r>
          </a:p>
          <a:p>
            <a:r>
              <a:rPr lang="ko-KR" altLang="en-US" dirty="0"/>
              <a:t>다른 한편으로는</a:t>
            </a:r>
            <a:r>
              <a:rPr lang="en-US" altLang="ko-KR" dirty="0"/>
              <a:t>, </a:t>
            </a:r>
            <a:r>
              <a:rPr lang="ko-KR" altLang="en-US" dirty="0"/>
              <a:t>코어가 병합됨에 따라 선회 글라이더가 원의 가까운 부분에서 정면으로 접근 할 것입니다</a:t>
            </a:r>
            <a:r>
              <a:rPr lang="en-US" altLang="ko-KR" dirty="0"/>
              <a:t>(</a:t>
            </a:r>
            <a:r>
              <a:rPr lang="ko-KR" altLang="en-US" dirty="0"/>
              <a:t>그림 </a:t>
            </a:r>
            <a:r>
              <a:rPr lang="en-US" altLang="ko-KR" dirty="0"/>
              <a:t>3 </a:t>
            </a:r>
            <a:r>
              <a:rPr lang="ko-KR" altLang="en-US" dirty="0"/>
              <a:t>참조</a:t>
            </a:r>
            <a:r>
              <a:rPr lang="en-US" altLang="ko-KR" dirty="0"/>
              <a:t>).</a:t>
            </a:r>
            <a:endParaRPr lang="ko-KR" altLang="en-US" dirty="0"/>
          </a:p>
          <a:p>
            <a:r>
              <a:rPr lang="en-US" altLang="ko-KR" dirty="0"/>
              <a:t> </a:t>
            </a:r>
            <a:endParaRPr lang="ko-KR" altLang="en-US" dirty="0"/>
          </a:p>
        </p:txBody>
      </p:sp>
    </p:spTree>
    <p:extLst>
      <p:ext uri="{BB962C8B-B14F-4D97-AF65-F5344CB8AC3E}">
        <p14:creationId xmlns:p14="http://schemas.microsoft.com/office/powerpoint/2010/main" val="1904612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3.3 Multiple Cores</a:t>
            </a:r>
            <a:endParaRPr lang="ko-KR" altLang="en-US" dirty="0"/>
          </a:p>
        </p:txBody>
      </p:sp>
      <p:sp>
        <p:nvSpPr>
          <p:cNvPr id="4" name="직사각형 3">
            <a:extLst>
              <a:ext uri="{FF2B5EF4-FFF2-40B4-BE49-F238E27FC236}">
                <a16:creationId xmlns:a16="http://schemas.microsoft.com/office/drawing/2014/main" id="{5B34EC93-8DF7-491C-A667-9F02D35075EB}"/>
              </a:ext>
            </a:extLst>
          </p:cNvPr>
          <p:cNvSpPr/>
          <p:nvPr/>
        </p:nvSpPr>
        <p:spPr>
          <a:xfrm>
            <a:off x="228600" y="1066800"/>
            <a:ext cx="8686800" cy="2862322"/>
          </a:xfrm>
          <a:prstGeom prst="rect">
            <a:avLst/>
          </a:prstGeom>
        </p:spPr>
        <p:txBody>
          <a:bodyPr wrap="square">
            <a:spAutoFit/>
          </a:bodyPr>
          <a:lstStyle/>
          <a:p>
            <a:r>
              <a:rPr lang="en-US" altLang="ko-KR" dirty="0"/>
              <a:t>If the approaching pilot chooses to circle in the opposite direction, there is not as much head-on confrontation, but the pilot must do a full turn reversal to join the other circle as the cores merge. If other pilots have joined the new circle, this turn reversal can create great confusion and potential conflicts. For the latter reason it is recommended to turn in the same direction as other pilots in a nearby core.</a:t>
            </a:r>
          </a:p>
          <a:p>
            <a:r>
              <a:rPr lang="ko-KR" altLang="en-US" dirty="0"/>
              <a:t>접근하는 조종사가 반대 방향으로 동그라미를 치기를 선택하면 정면 대결은 그리 크지 않지만 조종사는 코어가 병합되면 다른 </a:t>
            </a:r>
            <a:r>
              <a:rPr lang="ko-KR" altLang="en-US" dirty="0" err="1"/>
              <a:t>서클에</a:t>
            </a:r>
            <a:r>
              <a:rPr lang="ko-KR" altLang="en-US" dirty="0"/>
              <a:t> 합류하기 위해 전체 턴 반전을 수행해야합니다</a:t>
            </a:r>
            <a:r>
              <a:rPr lang="en-US" altLang="ko-KR" dirty="0"/>
              <a:t>. </a:t>
            </a:r>
            <a:r>
              <a:rPr lang="ko-KR" altLang="en-US" dirty="0"/>
              <a:t>다른 조종사가 새 조인 이 턴 반전은 큰 혼란과 잠재적 충돌을 야기 할 수 있습니다</a:t>
            </a:r>
            <a:r>
              <a:rPr lang="en-US" altLang="ko-KR" dirty="0"/>
              <a:t>. </a:t>
            </a:r>
            <a:r>
              <a:rPr lang="ko-KR" altLang="en-US" dirty="0"/>
              <a:t>후자의 이유로 그것은 추천된다</a:t>
            </a:r>
            <a:r>
              <a:rPr lang="en-US" altLang="ko-KR" dirty="0"/>
              <a:t>.</a:t>
            </a:r>
          </a:p>
          <a:p>
            <a:r>
              <a:rPr lang="ko-KR" altLang="en-US" dirty="0"/>
              <a:t>근처의 코어에서 다른 조종사와 같은 방향으로 회전합니다</a:t>
            </a:r>
            <a:r>
              <a:rPr lang="en-US" altLang="ko-KR" dirty="0"/>
              <a:t>.</a:t>
            </a:r>
            <a:endParaRPr lang="ko-KR" altLang="en-US" dirty="0"/>
          </a:p>
        </p:txBody>
      </p:sp>
      <p:pic>
        <p:nvPicPr>
          <p:cNvPr id="5" name="그림 4">
            <a:extLst>
              <a:ext uri="{FF2B5EF4-FFF2-40B4-BE49-F238E27FC236}">
                <a16:creationId xmlns:a16="http://schemas.microsoft.com/office/drawing/2014/main" id="{B0A0A146-E5F9-4410-8666-8AA484129C25}"/>
              </a:ext>
            </a:extLst>
          </p:cNvPr>
          <p:cNvPicPr>
            <a:picLocks noChangeAspect="1"/>
          </p:cNvPicPr>
          <p:nvPr/>
        </p:nvPicPr>
        <p:blipFill>
          <a:blip r:embed="rId2"/>
          <a:stretch>
            <a:fillRect/>
          </a:stretch>
        </p:blipFill>
        <p:spPr>
          <a:xfrm>
            <a:off x="1600200" y="3929122"/>
            <a:ext cx="3581400" cy="2736594"/>
          </a:xfrm>
          <a:prstGeom prst="rect">
            <a:avLst/>
          </a:prstGeom>
        </p:spPr>
      </p:pic>
    </p:spTree>
    <p:extLst>
      <p:ext uri="{BB962C8B-B14F-4D97-AF65-F5344CB8AC3E}">
        <p14:creationId xmlns:p14="http://schemas.microsoft.com/office/powerpoint/2010/main" val="26704179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3.3 Multiple Cores</a:t>
            </a:r>
            <a:endParaRPr lang="ko-KR" altLang="en-US" dirty="0"/>
          </a:p>
        </p:txBody>
      </p:sp>
      <p:sp>
        <p:nvSpPr>
          <p:cNvPr id="3" name="직사각형 2">
            <a:extLst>
              <a:ext uri="{FF2B5EF4-FFF2-40B4-BE49-F238E27FC236}">
                <a16:creationId xmlns:a16="http://schemas.microsoft.com/office/drawing/2014/main" id="{D09601D7-54C0-4717-AD90-FFB323EC6A08}"/>
              </a:ext>
            </a:extLst>
          </p:cNvPr>
          <p:cNvSpPr/>
          <p:nvPr/>
        </p:nvSpPr>
        <p:spPr>
          <a:xfrm>
            <a:off x="152400" y="1305342"/>
            <a:ext cx="8839200" cy="4247317"/>
          </a:xfrm>
          <a:prstGeom prst="rect">
            <a:avLst/>
          </a:prstGeom>
        </p:spPr>
        <p:txBody>
          <a:bodyPr wrap="square">
            <a:spAutoFit/>
          </a:bodyPr>
          <a:lstStyle/>
          <a:p>
            <a:r>
              <a:rPr lang="en-US" altLang="ko-KR" dirty="0"/>
              <a:t>Often thermals can be broken with light multiple cores appearing for a few turns then disappearing. This situation may be a result of weak heating, wind or an inversion layer. When a group of pilots are trying to work such conditions, conflicts can result. Generally, the only safe policy is to use common courtesy and good airmanship. If the cores are </a:t>
            </a:r>
            <a:r>
              <a:rPr lang="en-US" altLang="ko-KR" dirty="0" err="1"/>
              <a:t>shortlived</a:t>
            </a:r>
            <a:r>
              <a:rPr lang="en-US" altLang="ko-KR" dirty="0"/>
              <a:t>, it doesn’t make sense to rush around like crazy towards each pilot that tightens up in a better core. All this does is create conflict with other gliders and the erratic pilot will usually miss the core while knocking out the original pilot or lower ones coming up.</a:t>
            </a:r>
          </a:p>
          <a:p>
            <a:r>
              <a:rPr lang="ko-KR" altLang="en-US" dirty="0"/>
              <a:t>종종 열전달은 몇번의 회전 후 약한 </a:t>
            </a:r>
            <a:r>
              <a:rPr lang="ko-KR" altLang="en-US" dirty="0" err="1"/>
              <a:t>코아는</a:t>
            </a:r>
            <a:r>
              <a:rPr lang="ko-KR" altLang="en-US" dirty="0"/>
              <a:t> 깨질 수 있습니다</a:t>
            </a:r>
            <a:r>
              <a:rPr lang="en-US" altLang="ko-KR" dirty="0"/>
              <a:t>.</a:t>
            </a:r>
          </a:p>
          <a:p>
            <a:r>
              <a:rPr lang="ko-KR" altLang="en-US" dirty="0"/>
              <a:t>이 상황은 약한 열</a:t>
            </a:r>
            <a:r>
              <a:rPr lang="en-US" altLang="ko-KR" dirty="0"/>
              <a:t>, </a:t>
            </a:r>
            <a:r>
              <a:rPr lang="ko-KR" altLang="en-US" dirty="0"/>
              <a:t>바람 또는 반전 </a:t>
            </a:r>
            <a:r>
              <a:rPr lang="ko-KR" altLang="en-US" dirty="0" err="1"/>
              <a:t>층등의</a:t>
            </a:r>
            <a:r>
              <a:rPr lang="en-US" altLang="ko-KR" dirty="0"/>
              <a:t> </a:t>
            </a:r>
            <a:r>
              <a:rPr lang="ko-KR" altLang="en-US" dirty="0"/>
              <a:t>결과 일 수 있습니다</a:t>
            </a:r>
            <a:r>
              <a:rPr lang="en-US" altLang="ko-KR" dirty="0"/>
              <a:t>. </a:t>
            </a:r>
            <a:r>
              <a:rPr lang="ko-KR" altLang="en-US" dirty="0"/>
              <a:t>조종사 그룹이</a:t>
            </a:r>
          </a:p>
          <a:p>
            <a:r>
              <a:rPr lang="ko-KR" altLang="en-US" dirty="0"/>
              <a:t>그러한 조건에서 비행을 하면 갈등이 발생할 수 있습니다</a:t>
            </a:r>
            <a:r>
              <a:rPr lang="en-US" altLang="ko-KR" dirty="0"/>
              <a:t>. </a:t>
            </a:r>
            <a:r>
              <a:rPr lang="ko-KR" altLang="en-US" dirty="0"/>
              <a:t>일반적으로 유일한 안전 정책은 예의와 항공스포츠 정신을 갖추는 것입니다</a:t>
            </a:r>
            <a:r>
              <a:rPr lang="en-US" altLang="ko-KR" dirty="0"/>
              <a:t>. </a:t>
            </a:r>
            <a:r>
              <a:rPr lang="ko-KR" altLang="en-US" dirty="0"/>
              <a:t>코어의 수명이 짧으면 더 나은 코어에서 조여지는 조종사를 향해 미친 것처럼 돌진하는 것은 의미가 없습니다</a:t>
            </a:r>
            <a:r>
              <a:rPr lang="en-US" altLang="ko-KR" dirty="0"/>
              <a:t>.</a:t>
            </a:r>
          </a:p>
          <a:p>
            <a:r>
              <a:rPr lang="ko-KR" altLang="en-US" dirty="0"/>
              <a:t>이 모든 것들이 다른 글라이더와 충돌을 일으키고</a:t>
            </a:r>
            <a:r>
              <a:rPr lang="en-US" altLang="ko-KR" dirty="0"/>
              <a:t>, </a:t>
            </a:r>
            <a:r>
              <a:rPr lang="ko-KR" altLang="en-US" dirty="0"/>
              <a:t>불규칙한 조종사는 원래의 조종사를 내 버리거나 뒤집어 쓰는 것을 피하면서 코어를 놓칠 것입니다</a:t>
            </a:r>
            <a:r>
              <a:rPr lang="en-US" altLang="ko-KR" dirty="0"/>
              <a:t>.</a:t>
            </a:r>
            <a:endParaRPr lang="ko-KR" altLang="en-US" dirty="0"/>
          </a:p>
        </p:txBody>
      </p:sp>
    </p:spTree>
    <p:extLst>
      <p:ext uri="{BB962C8B-B14F-4D97-AF65-F5344CB8AC3E}">
        <p14:creationId xmlns:p14="http://schemas.microsoft.com/office/powerpoint/2010/main" val="33312708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3.3 Multiple Cores</a:t>
            </a:r>
            <a:endParaRPr lang="ko-KR" altLang="en-US" dirty="0"/>
          </a:p>
        </p:txBody>
      </p:sp>
      <p:sp>
        <p:nvSpPr>
          <p:cNvPr id="4" name="직사각형 3">
            <a:extLst>
              <a:ext uri="{FF2B5EF4-FFF2-40B4-BE49-F238E27FC236}">
                <a16:creationId xmlns:a16="http://schemas.microsoft.com/office/drawing/2014/main" id="{CC91BA08-BD6F-44FF-8C2B-52DB9531DA4E}"/>
              </a:ext>
            </a:extLst>
          </p:cNvPr>
          <p:cNvSpPr/>
          <p:nvPr/>
        </p:nvSpPr>
        <p:spPr>
          <a:xfrm>
            <a:off x="228600" y="1720840"/>
            <a:ext cx="8610600" cy="3693319"/>
          </a:xfrm>
          <a:prstGeom prst="rect">
            <a:avLst/>
          </a:prstGeom>
        </p:spPr>
        <p:txBody>
          <a:bodyPr wrap="square">
            <a:spAutoFit/>
          </a:bodyPr>
          <a:lstStyle/>
          <a:p>
            <a:r>
              <a:rPr lang="en-US" altLang="ko-KR" dirty="0"/>
              <a:t>The best policy is to wait until the climbing pilot is clear and enter the core without conflict. That way the entering pilot can tighten up successfully and gain the best climb. Blundering through the group trying to grab everything that is marked will just anger the other pilots who then won’t cooperate and will do everything they can to block you’re the offending pilot’s progress. Remember, overly aggressive pilots ultimately hurt themselves psychologically.</a:t>
            </a:r>
          </a:p>
          <a:p>
            <a:endParaRPr lang="en-US" altLang="ko-KR" dirty="0"/>
          </a:p>
          <a:p>
            <a:r>
              <a:rPr lang="ko-KR" altLang="en-US" dirty="0"/>
              <a:t>가장 좋은 정책은 상승하는 조종사가 명확해질 때까지 기다렸다가 충돌없이 핵심에 진입하는 것입니다</a:t>
            </a:r>
            <a:r>
              <a:rPr lang="en-US" altLang="ko-KR" dirty="0"/>
              <a:t>. </a:t>
            </a:r>
            <a:r>
              <a:rPr lang="ko-KR" altLang="en-US" dirty="0" err="1"/>
              <a:t>그렇게하면</a:t>
            </a:r>
            <a:r>
              <a:rPr lang="ko-KR" altLang="en-US" dirty="0"/>
              <a:t> 조종사는 성공적으로 조여주고 최고의 상승을 할 수 있습니다</a:t>
            </a:r>
            <a:r>
              <a:rPr lang="en-US" altLang="ko-KR" dirty="0"/>
              <a:t>. </a:t>
            </a:r>
            <a:r>
              <a:rPr lang="ko-KR" altLang="en-US" dirty="0"/>
              <a:t>그룹의 모든 것을 잡으려고 </a:t>
            </a:r>
            <a:r>
              <a:rPr lang="ko-KR" altLang="en-US" dirty="0" err="1"/>
              <a:t>허우적</a:t>
            </a:r>
            <a:r>
              <a:rPr lang="ko-KR" altLang="en-US" dirty="0"/>
              <a:t> 거리는 것은 다른 조종사들에게 분노를 불러 일으켜 협조하지 않을 것입니다</a:t>
            </a:r>
            <a:r>
              <a:rPr lang="en-US" altLang="ko-KR" dirty="0"/>
              <a:t>.</a:t>
            </a:r>
          </a:p>
          <a:p>
            <a:r>
              <a:rPr lang="ko-KR" altLang="en-US" dirty="0"/>
              <a:t>그들은 당신이 </a:t>
            </a:r>
            <a:r>
              <a:rPr lang="ko-KR" altLang="en-US" dirty="0" err="1"/>
              <a:t>불쾌감을주는</a:t>
            </a:r>
            <a:r>
              <a:rPr lang="ko-KR" altLang="en-US" dirty="0"/>
              <a:t> 조종사의 진행 상황을 막을 수 있습니다</a:t>
            </a:r>
            <a:r>
              <a:rPr lang="en-US" altLang="ko-KR" dirty="0"/>
              <a:t>. </a:t>
            </a:r>
          </a:p>
          <a:p>
            <a:r>
              <a:rPr lang="ko-KR" altLang="en-US" dirty="0"/>
              <a:t>지나치게 공격적인 조종사는 궁극적으로 심리적으로 상처를 입습니다</a:t>
            </a:r>
            <a:r>
              <a:rPr lang="en-US" altLang="ko-KR" dirty="0"/>
              <a:t>.</a:t>
            </a:r>
            <a:endParaRPr lang="ko-KR" altLang="en-US" dirty="0"/>
          </a:p>
        </p:txBody>
      </p:sp>
    </p:spTree>
    <p:extLst>
      <p:ext uri="{BB962C8B-B14F-4D97-AF65-F5344CB8AC3E}">
        <p14:creationId xmlns:p14="http://schemas.microsoft.com/office/powerpoint/2010/main" val="2169694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3.3 Multiple Cores</a:t>
            </a:r>
            <a:endParaRPr lang="ko-KR" altLang="en-US" dirty="0"/>
          </a:p>
        </p:txBody>
      </p:sp>
      <p:sp>
        <p:nvSpPr>
          <p:cNvPr id="3" name="직사각형 2">
            <a:extLst>
              <a:ext uri="{FF2B5EF4-FFF2-40B4-BE49-F238E27FC236}">
                <a16:creationId xmlns:a16="http://schemas.microsoft.com/office/drawing/2014/main" id="{5FE8BB8F-FCBE-4954-8181-19E012811228}"/>
              </a:ext>
            </a:extLst>
          </p:cNvPr>
          <p:cNvSpPr/>
          <p:nvPr/>
        </p:nvSpPr>
        <p:spPr>
          <a:xfrm>
            <a:off x="0" y="1305342"/>
            <a:ext cx="8610600" cy="4801314"/>
          </a:xfrm>
          <a:prstGeom prst="rect">
            <a:avLst/>
          </a:prstGeom>
        </p:spPr>
        <p:txBody>
          <a:bodyPr wrap="square">
            <a:spAutoFit/>
          </a:bodyPr>
          <a:lstStyle/>
          <a:p>
            <a:r>
              <a:rPr lang="en-US" altLang="ko-KR" dirty="0"/>
              <a:t>In broken thermals, all pilots should orbit in the lifting area and allow a pilot that hits a surge of lift to tighten up and</a:t>
            </a:r>
          </a:p>
          <a:p>
            <a:r>
              <a:rPr lang="en-US" altLang="ko-KR" dirty="0"/>
              <a:t>climb above. That way the crowding becomes less and everyone will have a better chance of getting up. Remember,</a:t>
            </a:r>
          </a:p>
          <a:p>
            <a:r>
              <a:rPr lang="en-US" altLang="ko-KR" dirty="0"/>
              <a:t>in such conditions all pilots are your helpers, at least until you get close to goal. The weaker and more rare the lift, the more you need other gliders around to cover more area to find thermals. If you play the game of forcing others</a:t>
            </a:r>
          </a:p>
          <a:p>
            <a:r>
              <a:rPr lang="en-US" altLang="ko-KR" dirty="0"/>
              <a:t>out of the lift you find yourself alone in an often fruitless hunt for lift. </a:t>
            </a:r>
          </a:p>
          <a:p>
            <a:endParaRPr lang="en-US" altLang="ko-KR" dirty="0"/>
          </a:p>
          <a:p>
            <a:r>
              <a:rPr lang="ko-KR" altLang="en-US" dirty="0"/>
              <a:t>깨진 </a:t>
            </a:r>
            <a:r>
              <a:rPr lang="ko-KR" altLang="en-US" dirty="0" err="1"/>
              <a:t>써멀에서는</a:t>
            </a:r>
            <a:r>
              <a:rPr lang="ko-KR" altLang="en-US" dirty="0"/>
              <a:t> 모든 조종사가 </a:t>
            </a:r>
            <a:r>
              <a:rPr lang="ko-KR" altLang="en-US" dirty="0" err="1"/>
              <a:t>리프팅</a:t>
            </a:r>
            <a:r>
              <a:rPr lang="ko-KR" altLang="en-US" dirty="0"/>
              <a:t> 공간에서 궤도를 돌며</a:t>
            </a:r>
            <a:r>
              <a:rPr lang="en-US" altLang="ko-KR" dirty="0"/>
              <a:t>, </a:t>
            </a:r>
            <a:r>
              <a:rPr lang="ko-KR" altLang="en-US" dirty="0"/>
              <a:t>강한상승 파동을 만나는 조종사가 위를 조이고 올라갈 </a:t>
            </a:r>
            <a:r>
              <a:rPr lang="ko-KR" altLang="en-US" dirty="0" err="1"/>
              <a:t>수있게</a:t>
            </a:r>
            <a:r>
              <a:rPr lang="ko-KR" altLang="en-US" dirty="0"/>
              <a:t> 해야 합니다</a:t>
            </a:r>
            <a:r>
              <a:rPr lang="en-US" altLang="ko-KR" dirty="0"/>
              <a:t>.</a:t>
            </a:r>
          </a:p>
          <a:p>
            <a:r>
              <a:rPr lang="ko-KR" altLang="en-US" dirty="0"/>
              <a:t>그렇게 하면 군집은 줄어들고 모든 사람은 일어날 가능성이 높아집니다</a:t>
            </a:r>
            <a:r>
              <a:rPr lang="en-US" altLang="ko-KR" dirty="0"/>
              <a:t>.</a:t>
            </a:r>
          </a:p>
          <a:p>
            <a:r>
              <a:rPr lang="ko-KR" altLang="en-US" dirty="0"/>
              <a:t>그런 상황에서 모든 조종사는 적어도 목표에 다가 갈 때까지 조력자입니다. </a:t>
            </a:r>
            <a:endParaRPr lang="en-US" altLang="ko-KR" dirty="0"/>
          </a:p>
          <a:p>
            <a:r>
              <a:rPr lang="ko-KR" altLang="en-US" dirty="0"/>
              <a:t>약하고 약한 </a:t>
            </a:r>
            <a:r>
              <a:rPr lang="ko-KR" altLang="en-US" dirty="0" err="1"/>
              <a:t>리프트존에서는</a:t>
            </a:r>
            <a:r>
              <a:rPr lang="ko-KR" altLang="en-US" dirty="0"/>
              <a:t> , </a:t>
            </a:r>
            <a:r>
              <a:rPr lang="ko-KR" altLang="en-US" dirty="0" err="1"/>
              <a:t>써멀을</a:t>
            </a:r>
            <a:r>
              <a:rPr lang="ko-KR" altLang="en-US" dirty="0"/>
              <a:t> 발견하기 위해 더 많은 지역을 커버하기 위해 주변에 다른 글라이더가 더 필요합니다. 당신이 리프트에서 다른 사람들을 밀치는 경기를 한다면</a:t>
            </a:r>
            <a:r>
              <a:rPr lang="en-US" altLang="ko-KR" dirty="0"/>
              <a:t>, </a:t>
            </a:r>
            <a:r>
              <a:rPr lang="ko-KR" altLang="en-US" dirty="0"/>
              <a:t>상승을 위한 열매 없는 사냥을 홀로 하고 있는 당신을 발견하게 됩니다</a:t>
            </a:r>
            <a:r>
              <a:rPr lang="en-US" altLang="ko-KR" dirty="0"/>
              <a:t>.</a:t>
            </a:r>
            <a:endParaRPr lang="ko-KR" altLang="en-US" dirty="0"/>
          </a:p>
        </p:txBody>
      </p:sp>
    </p:spTree>
    <p:extLst>
      <p:ext uri="{BB962C8B-B14F-4D97-AF65-F5344CB8AC3E}">
        <p14:creationId xmlns:p14="http://schemas.microsoft.com/office/powerpoint/2010/main" val="2675277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3.4 General Rules</a:t>
            </a:r>
            <a:endParaRPr lang="ko-KR" altLang="en-US" dirty="0"/>
          </a:p>
        </p:txBody>
      </p:sp>
      <p:sp>
        <p:nvSpPr>
          <p:cNvPr id="4" name="직사각형 3">
            <a:extLst>
              <a:ext uri="{FF2B5EF4-FFF2-40B4-BE49-F238E27FC236}">
                <a16:creationId xmlns:a16="http://schemas.microsoft.com/office/drawing/2014/main" id="{AB6D1205-8022-4C97-B9E7-82DAEDC72A3B}"/>
              </a:ext>
            </a:extLst>
          </p:cNvPr>
          <p:cNvSpPr/>
          <p:nvPr/>
        </p:nvSpPr>
        <p:spPr>
          <a:xfrm>
            <a:off x="167640" y="1219200"/>
            <a:ext cx="8991600" cy="4616648"/>
          </a:xfrm>
          <a:prstGeom prst="rect">
            <a:avLst/>
          </a:prstGeom>
        </p:spPr>
        <p:txBody>
          <a:bodyPr wrap="square">
            <a:spAutoFit/>
          </a:bodyPr>
          <a:lstStyle/>
          <a:p>
            <a:r>
              <a:rPr lang="en-US" altLang="ko-KR" sz="1400" dirty="0"/>
              <a:t>When a pilot is </a:t>
            </a:r>
            <a:r>
              <a:rPr lang="en-US" altLang="ko-KR" sz="1400" dirty="0" err="1"/>
              <a:t>thermaling</a:t>
            </a:r>
            <a:r>
              <a:rPr lang="en-US" altLang="ko-KR" sz="1400" dirty="0"/>
              <a:t> in a crowd, the main rule is to maintain constant awareness. That means looking around continuously to avoid conflicts. You must look to the outside of your turn as well as inside, for often gliders outside of you get forced inward or circling path get offset. Do not get confused by the mass of gliders above or below </a:t>
            </a:r>
            <a:r>
              <a:rPr lang="en-US" altLang="ko-KR" sz="1400" dirty="0" err="1"/>
              <a:t>you.Focus</a:t>
            </a:r>
            <a:r>
              <a:rPr lang="en-US" altLang="ko-KR" sz="1400" dirty="0"/>
              <a:t> on the ones at your level and a bit above and below.</a:t>
            </a:r>
          </a:p>
          <a:p>
            <a:r>
              <a:rPr lang="en-US" altLang="ko-KR" sz="1400" dirty="0"/>
              <a:t>The second important rule is to maintain a regular, predictable turning circle. Try to keep the same radius turn</a:t>
            </a:r>
          </a:p>
          <a:p>
            <a:r>
              <a:rPr lang="en-US" altLang="ko-KR" sz="1400" dirty="0"/>
              <a:t>without varying it so other pilots know where you are going to be as they come around each time. Some pilots </a:t>
            </a:r>
            <a:r>
              <a:rPr lang="en-US" altLang="ko-KR" sz="1400" dirty="0" err="1"/>
              <a:t>getfearful</a:t>
            </a:r>
            <a:r>
              <a:rPr lang="en-US" altLang="ko-KR" sz="1400" dirty="0"/>
              <a:t> as the crowd increases and they flatten out their turns. This results in a reduce climb rate for everyone and even more crowding as more pilots end up at the same level. Maintain as tight a turn in the core as possible for maximum climb so pilots get spread out vertically, not horizontally. </a:t>
            </a:r>
            <a:br>
              <a:rPr lang="ko-KR" altLang="en-US" sz="1400" dirty="0"/>
            </a:br>
            <a:endParaRPr lang="en-US" altLang="ko-KR" sz="1400" dirty="0"/>
          </a:p>
          <a:p>
            <a:r>
              <a:rPr lang="ko-KR" altLang="en-US" sz="1400" dirty="0">
                <a:highlight>
                  <a:srgbClr val="FFFF00"/>
                </a:highlight>
              </a:rPr>
              <a:t>조종사가 군중 속에서 </a:t>
            </a:r>
            <a:r>
              <a:rPr lang="ko-KR" altLang="en-US" sz="1400" dirty="0" err="1">
                <a:highlight>
                  <a:srgbClr val="FFFF00"/>
                </a:highlight>
              </a:rPr>
              <a:t>써멀링을</a:t>
            </a:r>
            <a:r>
              <a:rPr lang="ko-KR" altLang="en-US" sz="1400" dirty="0">
                <a:highlight>
                  <a:srgbClr val="FFFF00"/>
                </a:highlight>
              </a:rPr>
              <a:t> 할 때 주된 규칙은 지속적인 주의를 기울이는 것입니다</a:t>
            </a:r>
            <a:r>
              <a:rPr lang="en-US" altLang="ko-KR" sz="1400" dirty="0">
                <a:highlight>
                  <a:srgbClr val="FFFF00"/>
                </a:highlight>
              </a:rPr>
              <a:t>. </a:t>
            </a:r>
            <a:r>
              <a:rPr lang="ko-KR" altLang="en-US" sz="1400" dirty="0">
                <a:highlight>
                  <a:srgbClr val="FFFF00"/>
                </a:highlight>
              </a:rPr>
              <a:t>충돌을 방지하기 위해 주변을 끊임없이 둘러 보는 것을 의미합니다</a:t>
            </a:r>
            <a:r>
              <a:rPr lang="en-US" altLang="ko-KR" sz="1400" dirty="0">
                <a:highlight>
                  <a:srgbClr val="FFFF00"/>
                </a:highlight>
              </a:rPr>
              <a:t>.</a:t>
            </a:r>
          </a:p>
          <a:p>
            <a:r>
              <a:rPr lang="ko-KR" altLang="en-US" sz="1400" dirty="0">
                <a:highlight>
                  <a:srgbClr val="FFFF00"/>
                </a:highlight>
              </a:rPr>
              <a:t>당신은 안쪽 뿐 아니라 </a:t>
            </a:r>
            <a:r>
              <a:rPr lang="ko-KR" altLang="en-US" sz="1400" dirty="0" err="1">
                <a:highlight>
                  <a:srgbClr val="FFFF00"/>
                </a:highlight>
              </a:rPr>
              <a:t>바같쪽도</a:t>
            </a:r>
            <a:r>
              <a:rPr lang="ko-KR" altLang="en-US" sz="1400" dirty="0">
                <a:highlight>
                  <a:srgbClr val="FFFF00"/>
                </a:highlight>
              </a:rPr>
              <a:t> 보아야 만합니다</a:t>
            </a:r>
            <a:r>
              <a:rPr lang="en-US" altLang="ko-KR" sz="1400" dirty="0">
                <a:highlight>
                  <a:srgbClr val="FFFF00"/>
                </a:highlight>
              </a:rPr>
              <a:t>. </a:t>
            </a:r>
            <a:r>
              <a:rPr lang="ko-KR" altLang="en-US" sz="1400" dirty="0"/>
              <a:t>왜냐하면 종종 당신 밖에 있는 글라이더들이 강제로 안쪽으로 선회하게 만들며</a:t>
            </a:r>
            <a:r>
              <a:rPr lang="en-US" altLang="ko-KR" sz="1400" dirty="0"/>
              <a:t>, </a:t>
            </a:r>
            <a:r>
              <a:rPr lang="ko-KR" altLang="en-US" sz="1400" dirty="0"/>
              <a:t>선회 귀도를 변경하기 만들기 때문입니다</a:t>
            </a:r>
            <a:r>
              <a:rPr lang="en-US" altLang="ko-KR" sz="1400" dirty="0"/>
              <a:t>.</a:t>
            </a:r>
          </a:p>
          <a:p>
            <a:r>
              <a:rPr lang="ko-KR" altLang="en-US" sz="1400" dirty="0"/>
              <a:t>글라이더의 위 또는 아래에서 </a:t>
            </a:r>
            <a:r>
              <a:rPr lang="ko-KR" altLang="en-US" sz="1400" dirty="0" err="1"/>
              <a:t>혼란스러워하지</a:t>
            </a:r>
            <a:r>
              <a:rPr lang="ko-KR" altLang="en-US" sz="1400" dirty="0"/>
              <a:t> 마세요</a:t>
            </a:r>
            <a:r>
              <a:rPr lang="en-US" altLang="ko-KR" sz="1400" dirty="0"/>
              <a:t>. </a:t>
            </a:r>
            <a:r>
              <a:rPr lang="ko-KR" altLang="en-US" sz="1400" dirty="0"/>
              <a:t>귀하의 수준과 조금 위아래에 초점을 맞 </a:t>
            </a:r>
            <a:r>
              <a:rPr lang="ko-KR" altLang="en-US" sz="1400" dirty="0" err="1"/>
              <a:t>춥니</a:t>
            </a:r>
            <a:r>
              <a:rPr lang="ko-KR" altLang="en-US" sz="1400" dirty="0"/>
              <a:t> 다</a:t>
            </a:r>
            <a:r>
              <a:rPr lang="en-US" altLang="ko-KR" sz="1400" dirty="0"/>
              <a:t>.</a:t>
            </a:r>
            <a:br>
              <a:rPr lang="en-US" altLang="ko-KR" sz="1400" dirty="0"/>
            </a:br>
            <a:endParaRPr lang="en-US" altLang="ko-KR" sz="1400" dirty="0"/>
          </a:p>
          <a:p>
            <a:r>
              <a:rPr lang="ko-KR" altLang="en-US" sz="1400" dirty="0">
                <a:highlight>
                  <a:srgbClr val="FFFF00"/>
                </a:highlight>
              </a:rPr>
              <a:t>두 번째 중요한 규칙은 규칙적이고 예측 가능한 </a:t>
            </a:r>
            <a:r>
              <a:rPr lang="ko-KR" altLang="en-US" sz="1400" dirty="0" err="1">
                <a:highlight>
                  <a:srgbClr val="FFFF00"/>
                </a:highlight>
              </a:rPr>
              <a:t>써클링을</a:t>
            </a:r>
            <a:r>
              <a:rPr lang="ko-KR" altLang="en-US" sz="1400" dirty="0">
                <a:highlight>
                  <a:srgbClr val="FFFF00"/>
                </a:highlight>
              </a:rPr>
              <a:t> 유지하는 것입니다</a:t>
            </a:r>
            <a:r>
              <a:rPr lang="en-US" altLang="ko-KR" sz="1400" dirty="0">
                <a:highlight>
                  <a:srgbClr val="FFFF00"/>
                </a:highlight>
              </a:rPr>
              <a:t>. </a:t>
            </a:r>
            <a:r>
              <a:rPr lang="ko-KR" altLang="en-US" sz="1400" dirty="0">
                <a:highlight>
                  <a:srgbClr val="FFFF00"/>
                </a:highlight>
              </a:rPr>
              <a:t>같은 반경을 유지하려고 노력하십시오</a:t>
            </a:r>
            <a:r>
              <a:rPr lang="en-US" altLang="ko-KR" sz="1400" dirty="0">
                <a:highlight>
                  <a:srgbClr val="FFFF00"/>
                </a:highlight>
              </a:rPr>
              <a:t>. </a:t>
            </a:r>
            <a:r>
              <a:rPr lang="ko-KR" altLang="en-US" sz="1400" dirty="0"/>
              <a:t>그것을 변경하지 않으면 다른 조종사가 매번 올 때 당신이 어디로 가는지 알 수 있습니다</a:t>
            </a:r>
            <a:r>
              <a:rPr lang="en-US" altLang="ko-KR" sz="1400" dirty="0"/>
              <a:t>. </a:t>
            </a:r>
            <a:r>
              <a:rPr lang="ko-KR" altLang="en-US" sz="1400" dirty="0"/>
              <a:t>일부 조종사는 군중이 증가함에 따라 두려워하며 선회를 </a:t>
            </a:r>
            <a:r>
              <a:rPr lang="ko-KR" altLang="en-US" sz="1400" dirty="0" err="1"/>
              <a:t>평평하게합니다</a:t>
            </a:r>
            <a:r>
              <a:rPr lang="en-US" altLang="ko-KR" sz="1400" dirty="0"/>
              <a:t>. </a:t>
            </a:r>
            <a:r>
              <a:rPr lang="ko-KR" altLang="en-US" sz="1400" dirty="0"/>
              <a:t>이로 인해 모든 사람의 상승률이 감소하고</a:t>
            </a:r>
            <a:br>
              <a:rPr lang="ko-KR" altLang="en-US" sz="1400" dirty="0"/>
            </a:br>
            <a:r>
              <a:rPr lang="ko-KR" altLang="en-US" sz="1400" dirty="0"/>
              <a:t>더 많은 조종사가 같은 고도로 </a:t>
            </a:r>
            <a:r>
              <a:rPr lang="ko-KR" altLang="en-US" sz="1400" dirty="0" err="1"/>
              <a:t>만듬에</a:t>
            </a:r>
            <a:r>
              <a:rPr lang="ko-KR" altLang="en-US" sz="1400" dirty="0"/>
              <a:t> 따라 더 많은 사람들이 몰리게 됩니다</a:t>
            </a:r>
            <a:r>
              <a:rPr lang="en-US" altLang="ko-KR" sz="1400" dirty="0"/>
              <a:t>. </a:t>
            </a:r>
            <a:r>
              <a:rPr lang="ko-KR" altLang="en-US" sz="1400" dirty="0"/>
              <a:t>조종사가 수평이 아닌 수직으로 퍼져 나갈 수 있도록 최대 상승을 위해 가능한 한 코어의 턴을 작게 유지하십시오</a:t>
            </a:r>
            <a:r>
              <a:rPr lang="en-US" altLang="ko-KR" sz="1400" dirty="0"/>
              <a:t>.</a:t>
            </a:r>
            <a:endParaRPr lang="ko-KR" altLang="en-US" sz="1400" dirty="0"/>
          </a:p>
        </p:txBody>
      </p:sp>
    </p:spTree>
    <p:extLst>
      <p:ext uri="{BB962C8B-B14F-4D97-AF65-F5344CB8AC3E}">
        <p14:creationId xmlns:p14="http://schemas.microsoft.com/office/powerpoint/2010/main" val="3123608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3.4 General Rules</a:t>
            </a:r>
            <a:endParaRPr lang="ko-KR" altLang="en-US" dirty="0"/>
          </a:p>
        </p:txBody>
      </p:sp>
      <p:sp>
        <p:nvSpPr>
          <p:cNvPr id="4" name="직사각형 3">
            <a:extLst>
              <a:ext uri="{FF2B5EF4-FFF2-40B4-BE49-F238E27FC236}">
                <a16:creationId xmlns:a16="http://schemas.microsoft.com/office/drawing/2014/main" id="{AB6D1205-8022-4C97-B9E7-82DAEDC72A3B}"/>
              </a:ext>
            </a:extLst>
          </p:cNvPr>
          <p:cNvSpPr/>
          <p:nvPr/>
        </p:nvSpPr>
        <p:spPr>
          <a:xfrm>
            <a:off x="167640" y="1101090"/>
            <a:ext cx="8991600" cy="5324535"/>
          </a:xfrm>
          <a:prstGeom prst="rect">
            <a:avLst/>
          </a:prstGeom>
        </p:spPr>
        <p:txBody>
          <a:bodyPr wrap="square">
            <a:spAutoFit/>
          </a:bodyPr>
          <a:lstStyle/>
          <a:p>
            <a:r>
              <a:rPr lang="en-US" altLang="ko-KR" sz="1200" dirty="0"/>
              <a:t>Two pilots on the same level can work together very nicely at quite steep banks. To do this, maintain a constant bank and remember, as long as you can’t see the other pilot he or she has either climbed above you or is on the exact opposite side of the circle and you will not hit. If you flatten out you may end up with a conflict. Three pilots can also work together in this manner if each pilot is very careful to keep a regular circle and the lift is smooth. Four pilots at the same level are too many for the efficient use of most cores.</a:t>
            </a:r>
          </a:p>
          <a:p>
            <a:r>
              <a:rPr lang="en-US" altLang="ko-KR" sz="1200" dirty="0"/>
              <a:t>Be aware of the fact that it always appears that the other pilot is going around your circle. This visual mirage makes you think that the other pilot is turning flatter than you. Don’t make this perception error and flatten out or you’ll cause conflicts. The only way to tell who is turning flatter is to see who catches up to whom. If you are catching up to the other pilots, you are turning more steeply, and vice versa.</a:t>
            </a:r>
          </a:p>
          <a:p>
            <a:r>
              <a:rPr lang="en-US" altLang="ko-KR" sz="1200" dirty="0"/>
              <a:t>Many pilots use techniques of quickly altering their turns when surges of lift pass through. This practice is overly</a:t>
            </a:r>
          </a:p>
          <a:p>
            <a:r>
              <a:rPr lang="en-US" altLang="ko-KR" sz="1200" dirty="0"/>
              <a:t>aggressive in very crowded situations and will eventually get reported with a subsequent penalty. No pilot has the right to endanger others for his or her gain. Pilots should study available publications regarding thermal techniques and thermal procedures.</a:t>
            </a:r>
          </a:p>
          <a:p>
            <a:r>
              <a:rPr lang="ko-KR" altLang="en-US" sz="1400" dirty="0">
                <a:highlight>
                  <a:srgbClr val="FFFF00"/>
                </a:highlight>
              </a:rPr>
              <a:t>같은 고도에 있는 두명의 조종사가 꽤 가파른 뱅크에서 비행 할 수 있습니다</a:t>
            </a:r>
            <a:r>
              <a:rPr lang="en-US" altLang="ko-KR" sz="1400" dirty="0">
                <a:highlight>
                  <a:srgbClr val="FFFF00"/>
                </a:highlight>
              </a:rPr>
              <a:t>. </a:t>
            </a:r>
            <a:r>
              <a:rPr lang="ko-KR" altLang="en-US" sz="1400" dirty="0">
                <a:highlight>
                  <a:srgbClr val="FFFF00"/>
                </a:highlight>
              </a:rPr>
              <a:t>이를 위해서는 일정한 뱅크를 유지하십시오</a:t>
            </a:r>
            <a:r>
              <a:rPr lang="en-US" altLang="ko-KR" sz="1400" dirty="0"/>
              <a:t>. </a:t>
            </a:r>
            <a:r>
              <a:rPr lang="ko-KR" altLang="en-US" sz="1400" dirty="0"/>
              <a:t>당신이 다른 조종사를 볼 수 없는 한 그 또는 그녀는 당신 위에 올랐거나 서클의 정확한 반대편에 있으면 당신을 공격하지 않을 것입니다</a:t>
            </a:r>
            <a:r>
              <a:rPr lang="en-US" altLang="ko-KR" sz="1400" dirty="0"/>
              <a:t>.</a:t>
            </a:r>
          </a:p>
          <a:p>
            <a:r>
              <a:rPr lang="ko-KR" altLang="en-US" sz="1400" dirty="0"/>
              <a:t>당신이 평평하게 선회하는 경우에 당신은 갈등으로 끌어낼지 모른다</a:t>
            </a:r>
            <a:r>
              <a:rPr lang="en-US" altLang="ko-KR" sz="1400" dirty="0"/>
              <a:t>. 3 </a:t>
            </a:r>
            <a:r>
              <a:rPr lang="ko-KR" altLang="en-US" sz="1400" dirty="0"/>
              <a:t>명의 조종사도 가능하다</a:t>
            </a:r>
            <a:r>
              <a:rPr lang="en-US" altLang="ko-KR" sz="1400" dirty="0"/>
              <a:t>.</a:t>
            </a:r>
            <a:r>
              <a:rPr lang="ko-KR" altLang="en-US" sz="1400" dirty="0"/>
              <a:t>각 조종사가 규칙적인 원을 유지하는 데 매우주의하고 리프트가 </a:t>
            </a:r>
            <a:r>
              <a:rPr lang="ko-KR" altLang="en-US" sz="1400" dirty="0" err="1"/>
              <a:t>매끄</a:t>
            </a:r>
            <a:r>
              <a:rPr lang="ko-KR" altLang="en-US" sz="1400" dirty="0"/>
              <a:t> </a:t>
            </a:r>
            <a:r>
              <a:rPr lang="ko-KR" altLang="en-US" sz="1400" dirty="0" err="1"/>
              <a:t>럽기</a:t>
            </a:r>
            <a:r>
              <a:rPr lang="ko-KR" altLang="en-US" sz="1400" dirty="0"/>
              <a:t> 때문에 이러한 방식으로 함께 비행하십시오</a:t>
            </a:r>
            <a:r>
              <a:rPr lang="en-US" altLang="ko-KR" sz="1400" dirty="0"/>
              <a:t>. 4 </a:t>
            </a:r>
            <a:r>
              <a:rPr lang="ko-KR" altLang="en-US" sz="1400" dirty="0"/>
              <a:t>명의 조종사 대부분의 코어를 효율적으로 사용하려면 동일한 레벨이 너무 많습니다</a:t>
            </a:r>
            <a:r>
              <a:rPr lang="en-US" altLang="ko-KR" sz="1400" dirty="0"/>
              <a:t>. </a:t>
            </a:r>
            <a:r>
              <a:rPr lang="ko-KR" altLang="en-US" sz="1400" dirty="0">
                <a:highlight>
                  <a:srgbClr val="FFFF00"/>
                </a:highlight>
              </a:rPr>
              <a:t>다른 조종사가 귀하의 서클을 돌고있는 것처럼 보입니다</a:t>
            </a:r>
            <a:r>
              <a:rPr lang="en-US" altLang="ko-KR" sz="1400" dirty="0">
                <a:highlight>
                  <a:srgbClr val="FFFF00"/>
                </a:highlight>
              </a:rPr>
              <a:t>. </a:t>
            </a:r>
            <a:r>
              <a:rPr lang="ko-KR" altLang="en-US" sz="1400" dirty="0">
                <a:highlight>
                  <a:srgbClr val="FFFF00"/>
                </a:highlight>
              </a:rPr>
              <a:t>이 시각적 인 신기루는 당신은 다른 조종사가 당신보다 평평 해지고 있다고 생각합니다</a:t>
            </a:r>
            <a:r>
              <a:rPr lang="en-US" altLang="ko-KR" sz="1400" dirty="0">
                <a:highlight>
                  <a:srgbClr val="FFFF00"/>
                </a:highlight>
              </a:rPr>
              <a:t>. </a:t>
            </a:r>
            <a:r>
              <a:rPr lang="ko-KR" altLang="en-US" sz="1400" dirty="0">
                <a:highlight>
                  <a:srgbClr val="FFFF00"/>
                </a:highlight>
              </a:rPr>
              <a:t>이 인식 오류를 범해서 </a:t>
            </a:r>
            <a:r>
              <a:rPr lang="ko-KR" altLang="en-US" sz="1400" dirty="0" err="1">
                <a:highlight>
                  <a:srgbClr val="FFFF00"/>
                </a:highlight>
              </a:rPr>
              <a:t>평평하게하지</a:t>
            </a:r>
            <a:r>
              <a:rPr lang="ko-KR" altLang="en-US" sz="1400" dirty="0">
                <a:highlight>
                  <a:srgbClr val="FFFF00"/>
                </a:highlight>
              </a:rPr>
              <a:t> 마십시오</a:t>
            </a:r>
            <a:r>
              <a:rPr lang="en-US" altLang="ko-KR" sz="1400" dirty="0">
                <a:highlight>
                  <a:srgbClr val="FFFF00"/>
                </a:highlight>
              </a:rPr>
              <a:t>.</a:t>
            </a:r>
          </a:p>
          <a:p>
            <a:r>
              <a:rPr lang="ko-KR" altLang="en-US" sz="1400" dirty="0"/>
              <a:t>충돌을 일으킨다</a:t>
            </a:r>
            <a:r>
              <a:rPr lang="en-US" altLang="ko-KR" sz="1400" dirty="0"/>
              <a:t>. </a:t>
            </a:r>
            <a:r>
              <a:rPr lang="ko-KR" altLang="en-US" sz="1400" dirty="0"/>
              <a:t>누가 더 평평한지를 밝혀내는 유일한 방법은 누가 누구를 따라 잡을지를 보는 것입니다</a:t>
            </a:r>
            <a:r>
              <a:rPr lang="en-US" altLang="ko-KR" sz="1400" dirty="0"/>
              <a:t>. </a:t>
            </a:r>
            <a:r>
              <a:rPr lang="ko-KR" altLang="en-US" sz="1400" dirty="0"/>
              <a:t>당신이 다른 조종사를 따라 잡고 있다면</a:t>
            </a:r>
            <a:r>
              <a:rPr lang="en-US" altLang="ko-KR" sz="1400" dirty="0"/>
              <a:t>, </a:t>
            </a:r>
            <a:r>
              <a:rPr lang="ko-KR" altLang="en-US" sz="1400" dirty="0"/>
              <a:t>당신은 더 가파르게 돌고 있으며</a:t>
            </a:r>
            <a:r>
              <a:rPr lang="en-US" altLang="ko-KR" sz="1400" dirty="0"/>
              <a:t>, </a:t>
            </a:r>
            <a:r>
              <a:rPr lang="ko-KR" altLang="en-US" sz="1400" dirty="0"/>
              <a:t>그 반대도 마찬가지입니다</a:t>
            </a:r>
            <a:r>
              <a:rPr lang="en-US" altLang="ko-KR" sz="1400" dirty="0"/>
              <a:t>.</a:t>
            </a:r>
            <a:r>
              <a:rPr lang="ko-KR" altLang="en-US" sz="1400" dirty="0"/>
              <a:t> 많은 조종사는 리프트의 순간적 상승 지역을 통과 할 때 턴을 신속하게 변경하는 기술을 사용합니다</a:t>
            </a:r>
            <a:r>
              <a:rPr lang="en-US" altLang="ko-KR" sz="1400" dirty="0"/>
              <a:t>. </a:t>
            </a:r>
            <a:r>
              <a:rPr lang="ko-KR" altLang="en-US" sz="1400" dirty="0"/>
              <a:t>이 관행은 과도합니다</a:t>
            </a:r>
            <a:r>
              <a:rPr lang="en-US" altLang="ko-KR" sz="1400" dirty="0"/>
              <a:t>.</a:t>
            </a:r>
          </a:p>
          <a:p>
            <a:r>
              <a:rPr lang="ko-KR" altLang="en-US" sz="1400" dirty="0"/>
              <a:t>매우 혼잡 한 상황에서 적극적으로 일어나고 결과적으로 다음 </a:t>
            </a:r>
            <a:r>
              <a:rPr lang="ko-KR" altLang="en-US" sz="1400" dirty="0" err="1"/>
              <a:t>패널티로</a:t>
            </a:r>
            <a:r>
              <a:rPr lang="ko-KR" altLang="en-US" sz="1400" dirty="0"/>
              <a:t> 보고 될 것입니다</a:t>
            </a:r>
            <a:r>
              <a:rPr lang="en-US" altLang="ko-KR" sz="1400" dirty="0"/>
              <a:t>. </a:t>
            </a:r>
            <a:r>
              <a:rPr lang="ko-KR" altLang="en-US" sz="1400" dirty="0"/>
              <a:t>조종사는 자신의 이익을 위해 다른 사람을 위험에 빠뜨릴 권리가 없습니다</a:t>
            </a:r>
            <a:r>
              <a:rPr lang="en-US" altLang="ko-KR" sz="1400" dirty="0"/>
              <a:t>. </a:t>
            </a:r>
            <a:r>
              <a:rPr lang="ko-KR" altLang="en-US" sz="1400" dirty="0"/>
              <a:t>조종사는 열 기술 및 열처리 절차와 관련하여 사용 가능한 간행물을 공부해야 합니다</a:t>
            </a:r>
            <a:r>
              <a:rPr lang="en-US" altLang="ko-KR" sz="1400" dirty="0"/>
              <a:t>.</a:t>
            </a:r>
            <a:endParaRPr lang="ko-KR" altLang="en-US" sz="1400" dirty="0"/>
          </a:p>
        </p:txBody>
      </p:sp>
    </p:spTree>
    <p:extLst>
      <p:ext uri="{BB962C8B-B14F-4D97-AF65-F5344CB8AC3E}">
        <p14:creationId xmlns:p14="http://schemas.microsoft.com/office/powerpoint/2010/main" val="8187237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solidFill>
                  <a:schemeClr val="bg1">
                    <a:lumMod val="95000"/>
                  </a:schemeClr>
                </a:solidFill>
              </a:rPr>
              <a:t>3.4 General Rules</a:t>
            </a:r>
            <a:endParaRPr lang="ko-KR" altLang="en-US" dirty="0">
              <a:solidFill>
                <a:schemeClr val="bg1">
                  <a:lumMod val="95000"/>
                </a:schemeClr>
              </a:solidFill>
            </a:endParaRPr>
          </a:p>
        </p:txBody>
      </p:sp>
      <p:pic>
        <p:nvPicPr>
          <p:cNvPr id="3" name="그림 2">
            <a:extLst>
              <a:ext uri="{FF2B5EF4-FFF2-40B4-BE49-F238E27FC236}">
                <a16:creationId xmlns:a16="http://schemas.microsoft.com/office/drawing/2014/main" id="{F7C93946-CDE6-4461-85B7-616D87C075DC}"/>
              </a:ext>
            </a:extLst>
          </p:cNvPr>
          <p:cNvPicPr>
            <a:picLocks noChangeAspect="1"/>
          </p:cNvPicPr>
          <p:nvPr/>
        </p:nvPicPr>
        <p:blipFill>
          <a:blip r:embed="rId2"/>
          <a:stretch>
            <a:fillRect/>
          </a:stretch>
        </p:blipFill>
        <p:spPr>
          <a:xfrm>
            <a:off x="249633" y="1136604"/>
            <a:ext cx="2267144" cy="2014178"/>
          </a:xfrm>
          <a:prstGeom prst="rect">
            <a:avLst/>
          </a:prstGeom>
        </p:spPr>
      </p:pic>
      <p:pic>
        <p:nvPicPr>
          <p:cNvPr id="5" name="그림 4">
            <a:extLst>
              <a:ext uri="{FF2B5EF4-FFF2-40B4-BE49-F238E27FC236}">
                <a16:creationId xmlns:a16="http://schemas.microsoft.com/office/drawing/2014/main" id="{3A0B8063-0F79-4973-ACF8-4F2DACF37361}"/>
              </a:ext>
            </a:extLst>
          </p:cNvPr>
          <p:cNvPicPr>
            <a:picLocks noChangeAspect="1"/>
          </p:cNvPicPr>
          <p:nvPr/>
        </p:nvPicPr>
        <p:blipFill>
          <a:blip r:embed="rId3"/>
          <a:stretch>
            <a:fillRect/>
          </a:stretch>
        </p:blipFill>
        <p:spPr>
          <a:xfrm>
            <a:off x="2819400" y="1066800"/>
            <a:ext cx="2267144" cy="2065072"/>
          </a:xfrm>
          <a:prstGeom prst="rect">
            <a:avLst/>
          </a:prstGeom>
        </p:spPr>
      </p:pic>
      <p:pic>
        <p:nvPicPr>
          <p:cNvPr id="6" name="그림 5">
            <a:extLst>
              <a:ext uri="{FF2B5EF4-FFF2-40B4-BE49-F238E27FC236}">
                <a16:creationId xmlns:a16="http://schemas.microsoft.com/office/drawing/2014/main" id="{01FF00C8-F5E6-4390-9CAB-3411D6A97792}"/>
              </a:ext>
            </a:extLst>
          </p:cNvPr>
          <p:cNvPicPr>
            <a:picLocks noChangeAspect="1"/>
          </p:cNvPicPr>
          <p:nvPr/>
        </p:nvPicPr>
        <p:blipFill>
          <a:blip r:embed="rId4"/>
          <a:stretch>
            <a:fillRect/>
          </a:stretch>
        </p:blipFill>
        <p:spPr>
          <a:xfrm>
            <a:off x="6172200" y="1136603"/>
            <a:ext cx="2857500" cy="2183453"/>
          </a:xfrm>
          <a:prstGeom prst="rect">
            <a:avLst/>
          </a:prstGeom>
        </p:spPr>
      </p:pic>
      <p:sp>
        <p:nvSpPr>
          <p:cNvPr id="4" name="직사각형 3">
            <a:extLst>
              <a:ext uri="{FF2B5EF4-FFF2-40B4-BE49-F238E27FC236}">
                <a16:creationId xmlns:a16="http://schemas.microsoft.com/office/drawing/2014/main" id="{0DD278B5-6C2C-4D95-A704-17CF1A959F28}"/>
              </a:ext>
            </a:extLst>
          </p:cNvPr>
          <p:cNvSpPr/>
          <p:nvPr/>
        </p:nvSpPr>
        <p:spPr>
          <a:xfrm>
            <a:off x="76200" y="3284908"/>
            <a:ext cx="2853986" cy="1933863"/>
          </a:xfrm>
          <a:prstGeom prst="rect">
            <a:avLst/>
          </a:prstGeom>
        </p:spPr>
        <p:txBody>
          <a:bodyPr wrap="none">
            <a:spAutoFit/>
          </a:bodyPr>
          <a:lstStyle/>
          <a:p>
            <a:pPr marL="214313" indent="-214313">
              <a:lnSpc>
                <a:spcPct val="150000"/>
              </a:lnSpc>
              <a:buFont typeface="Arial" panose="020B0604020202020204" pitchFamily="34" charset="0"/>
              <a:buChar char="•"/>
            </a:pPr>
            <a:r>
              <a:rPr lang="ko-KR" altLang="en-US" sz="1600" b="1" dirty="0"/>
              <a:t>이미 </a:t>
            </a:r>
            <a:r>
              <a:rPr lang="ko-KR" altLang="en-US" sz="1600" b="1" dirty="0" err="1"/>
              <a:t>써멀에</a:t>
            </a:r>
            <a:r>
              <a:rPr lang="ko-KR" altLang="en-US" sz="1600" b="1" dirty="0"/>
              <a:t> 있는 조종사와</a:t>
            </a:r>
            <a:endParaRPr lang="en-US" altLang="ko-KR" sz="1600" b="1" dirty="0"/>
          </a:p>
          <a:p>
            <a:pPr>
              <a:lnSpc>
                <a:spcPct val="150000"/>
              </a:lnSpc>
            </a:pPr>
            <a:r>
              <a:rPr lang="ko-KR" altLang="en-US" sz="1600" b="1" dirty="0"/>
              <a:t>같은 방향으로 회전</a:t>
            </a:r>
            <a:endParaRPr lang="en-US" altLang="ko-KR" sz="1600" b="1" dirty="0"/>
          </a:p>
          <a:p>
            <a:pPr marL="214313" indent="-214313">
              <a:lnSpc>
                <a:spcPct val="150000"/>
              </a:lnSpc>
              <a:buFont typeface="Arial" panose="020B0604020202020204" pitchFamily="34" charset="0"/>
              <a:buChar char="•"/>
            </a:pPr>
            <a:r>
              <a:rPr lang="ko-KR" altLang="en-US" sz="1600" b="1" dirty="0"/>
              <a:t>높이에 상관없이 항상 이전 </a:t>
            </a:r>
            <a:endParaRPr lang="en-US" altLang="ko-KR" sz="1600" b="1" dirty="0"/>
          </a:p>
          <a:p>
            <a:pPr>
              <a:lnSpc>
                <a:spcPct val="150000"/>
              </a:lnSpc>
            </a:pPr>
            <a:r>
              <a:rPr lang="ko-KR" altLang="en-US" sz="1600" b="1" dirty="0"/>
              <a:t>조종사와 같은 방향으로 </a:t>
            </a:r>
            <a:endParaRPr lang="en-US" altLang="ko-KR" sz="1600" b="1" dirty="0"/>
          </a:p>
          <a:p>
            <a:pPr>
              <a:lnSpc>
                <a:spcPct val="150000"/>
              </a:lnSpc>
            </a:pPr>
            <a:r>
              <a:rPr lang="ko-KR" altLang="en-US" sz="1600" b="1" dirty="0"/>
              <a:t>열에 진입하십시오</a:t>
            </a:r>
            <a:r>
              <a:rPr lang="en-US" altLang="ko-KR" sz="1600" b="1" dirty="0"/>
              <a:t>.</a:t>
            </a:r>
            <a:r>
              <a:rPr lang="ko-KR" altLang="en-US" b="1" dirty="0">
                <a:highlight>
                  <a:srgbClr val="FFFF00"/>
                </a:highlight>
              </a:rPr>
              <a:t> </a:t>
            </a:r>
            <a:endParaRPr lang="ko-KR" altLang="en-US" b="1" dirty="0"/>
          </a:p>
        </p:txBody>
      </p:sp>
      <p:sp>
        <p:nvSpPr>
          <p:cNvPr id="7" name="직사각형 6">
            <a:extLst>
              <a:ext uri="{FF2B5EF4-FFF2-40B4-BE49-F238E27FC236}">
                <a16:creationId xmlns:a16="http://schemas.microsoft.com/office/drawing/2014/main" id="{FAA4C04B-CE65-4609-A6CB-1AEED5E6B0F2}"/>
              </a:ext>
            </a:extLst>
          </p:cNvPr>
          <p:cNvSpPr/>
          <p:nvPr/>
        </p:nvSpPr>
        <p:spPr>
          <a:xfrm>
            <a:off x="2819400" y="3261644"/>
            <a:ext cx="3677524" cy="1512209"/>
          </a:xfrm>
          <a:prstGeom prst="rect">
            <a:avLst/>
          </a:prstGeom>
        </p:spPr>
        <p:txBody>
          <a:bodyPr wrap="square">
            <a:spAutoFit/>
          </a:bodyPr>
          <a:lstStyle/>
          <a:p>
            <a:pPr marL="214313" indent="-214313">
              <a:lnSpc>
                <a:spcPct val="150000"/>
              </a:lnSpc>
              <a:buFont typeface="Arial" panose="020B0604020202020204" pitchFamily="34" charset="0"/>
              <a:buChar char="•"/>
            </a:pPr>
            <a:r>
              <a:rPr lang="ko-KR" altLang="en-US" sz="1600" b="1" dirty="0">
                <a:latin typeface="+mj-ea"/>
                <a:ea typeface="+mj-ea"/>
              </a:rPr>
              <a:t>다른 글라이더의 원에 접선 방향으로 </a:t>
            </a:r>
            <a:endParaRPr lang="en-US" altLang="ko-KR" sz="1600" b="1" dirty="0">
              <a:latin typeface="+mj-ea"/>
              <a:ea typeface="+mj-ea"/>
            </a:endParaRPr>
          </a:p>
          <a:p>
            <a:pPr>
              <a:lnSpc>
                <a:spcPct val="150000"/>
              </a:lnSpc>
            </a:pPr>
            <a:r>
              <a:rPr lang="ko-KR" altLang="en-US" sz="1600" b="1" dirty="0">
                <a:latin typeface="+mj-ea"/>
                <a:ea typeface="+mj-ea"/>
              </a:rPr>
              <a:t>접근하는 것입니다</a:t>
            </a:r>
            <a:r>
              <a:rPr lang="en-US" altLang="ko-KR" sz="1600" b="1" dirty="0">
                <a:latin typeface="+mj-ea"/>
                <a:ea typeface="+mj-ea"/>
              </a:rPr>
              <a:t>.</a:t>
            </a:r>
          </a:p>
          <a:p>
            <a:pPr marL="214313" indent="-214313">
              <a:lnSpc>
                <a:spcPct val="150000"/>
              </a:lnSpc>
              <a:buFont typeface="Arial" panose="020B0604020202020204" pitchFamily="34" charset="0"/>
              <a:buChar char="•"/>
            </a:pPr>
            <a:r>
              <a:rPr lang="ko-KR" altLang="en-US" sz="1600" b="1" dirty="0" err="1">
                <a:latin typeface="+mj-ea"/>
                <a:ea typeface="+mj-ea"/>
              </a:rPr>
              <a:t>서클링</a:t>
            </a:r>
            <a:r>
              <a:rPr lang="ko-KR" altLang="en-US" sz="1600" b="1" dirty="0">
                <a:latin typeface="+mj-ea"/>
                <a:ea typeface="+mj-ea"/>
              </a:rPr>
              <a:t> 중간을 절대로</a:t>
            </a:r>
            <a:endParaRPr lang="en-US" altLang="ko-KR" sz="1600" b="1" dirty="0">
              <a:latin typeface="+mj-ea"/>
              <a:ea typeface="+mj-ea"/>
            </a:endParaRPr>
          </a:p>
          <a:p>
            <a:pPr>
              <a:lnSpc>
                <a:spcPct val="150000"/>
              </a:lnSpc>
            </a:pPr>
            <a:r>
              <a:rPr lang="ko-KR" altLang="en-US" sz="1600" b="1" dirty="0">
                <a:latin typeface="+mj-ea"/>
                <a:ea typeface="+mj-ea"/>
              </a:rPr>
              <a:t>날아 가지 마십시오</a:t>
            </a:r>
            <a:r>
              <a:rPr lang="en-US" altLang="ko-KR" sz="1600" b="1" dirty="0">
                <a:latin typeface="+mj-ea"/>
                <a:ea typeface="+mj-ea"/>
              </a:rPr>
              <a:t>.</a:t>
            </a:r>
            <a:endParaRPr lang="ko-KR" altLang="en-US" sz="1600" b="1" dirty="0">
              <a:latin typeface="+mj-ea"/>
              <a:ea typeface="+mj-ea"/>
            </a:endParaRPr>
          </a:p>
        </p:txBody>
      </p:sp>
      <p:sp>
        <p:nvSpPr>
          <p:cNvPr id="8" name="직사각형 7">
            <a:extLst>
              <a:ext uri="{FF2B5EF4-FFF2-40B4-BE49-F238E27FC236}">
                <a16:creationId xmlns:a16="http://schemas.microsoft.com/office/drawing/2014/main" id="{A071DA9B-D613-4CA9-96A5-607F08060939}"/>
              </a:ext>
            </a:extLst>
          </p:cNvPr>
          <p:cNvSpPr/>
          <p:nvPr/>
        </p:nvSpPr>
        <p:spPr>
          <a:xfrm>
            <a:off x="6344467" y="3349473"/>
            <a:ext cx="2981762" cy="783228"/>
          </a:xfrm>
          <a:prstGeom prst="rect">
            <a:avLst/>
          </a:prstGeom>
        </p:spPr>
        <p:txBody>
          <a:bodyPr wrap="square">
            <a:spAutoFit/>
          </a:bodyPr>
          <a:lstStyle/>
          <a:p>
            <a:pPr marL="214313" indent="-214313">
              <a:lnSpc>
                <a:spcPct val="150000"/>
              </a:lnSpc>
              <a:buFont typeface="Arial" panose="020B0604020202020204" pitchFamily="34" charset="0"/>
              <a:buChar char="•"/>
            </a:pPr>
            <a:r>
              <a:rPr lang="ko-KR" altLang="en-US" sz="1600" b="1" dirty="0"/>
              <a:t>서로 마주칠 때 </a:t>
            </a:r>
            <a:r>
              <a:rPr lang="ko-KR" altLang="en-US" sz="1600" b="1" dirty="0" err="1"/>
              <a:t>써클링을</a:t>
            </a:r>
            <a:r>
              <a:rPr lang="ko-KR" altLang="en-US" sz="1600" b="1" dirty="0"/>
              <a:t> 크게 해주세요</a:t>
            </a:r>
            <a:r>
              <a:rPr lang="en-US" altLang="ko-KR" sz="1600" b="1" dirty="0"/>
              <a:t>. </a:t>
            </a:r>
            <a:endParaRPr lang="ko-KR" altLang="en-US" sz="1600" b="1" dirty="0"/>
          </a:p>
        </p:txBody>
      </p:sp>
      <p:sp>
        <p:nvSpPr>
          <p:cNvPr id="9" name="직사각형 8">
            <a:extLst>
              <a:ext uri="{FF2B5EF4-FFF2-40B4-BE49-F238E27FC236}">
                <a16:creationId xmlns:a16="http://schemas.microsoft.com/office/drawing/2014/main" id="{4B014C81-B6C1-43FA-A88E-46B73E339A7E}"/>
              </a:ext>
            </a:extLst>
          </p:cNvPr>
          <p:cNvSpPr/>
          <p:nvPr/>
        </p:nvSpPr>
        <p:spPr>
          <a:xfrm>
            <a:off x="304800" y="5257800"/>
            <a:ext cx="8517878" cy="1285095"/>
          </a:xfrm>
          <a:prstGeom prst="rect">
            <a:avLst/>
          </a:prstGeom>
        </p:spPr>
        <p:txBody>
          <a:bodyPr wrap="square">
            <a:spAutoFit/>
          </a:bodyPr>
          <a:lstStyle/>
          <a:p>
            <a:pPr marL="214313" indent="-214313">
              <a:lnSpc>
                <a:spcPct val="150000"/>
              </a:lnSpc>
              <a:buFont typeface="Arial" panose="020B0604020202020204" pitchFamily="34" charset="0"/>
              <a:buChar char="•"/>
            </a:pPr>
            <a:r>
              <a:rPr lang="ko-KR" altLang="en-US" b="1" dirty="0"/>
              <a:t>조종사가 군중 속에서 </a:t>
            </a:r>
            <a:r>
              <a:rPr lang="ko-KR" altLang="en-US" b="1" dirty="0" err="1"/>
              <a:t>써멀링을</a:t>
            </a:r>
            <a:r>
              <a:rPr lang="ko-KR" altLang="en-US" b="1" dirty="0"/>
              <a:t> 할 때 중요 규칙은 지속적으로 주의를 기울이는 것입니다</a:t>
            </a:r>
            <a:r>
              <a:rPr lang="en-US" altLang="ko-KR" b="1" dirty="0"/>
              <a:t>. </a:t>
            </a:r>
            <a:r>
              <a:rPr lang="ko-KR" altLang="en-US" b="1" dirty="0"/>
              <a:t>충돌을 방지하기 위해 주변을 끊임없이 둘러 보세요</a:t>
            </a:r>
            <a:endParaRPr lang="en-US" altLang="ko-KR" b="1" dirty="0"/>
          </a:p>
          <a:p>
            <a:pPr marL="214313" indent="-214313">
              <a:lnSpc>
                <a:spcPct val="150000"/>
              </a:lnSpc>
              <a:buFont typeface="Arial" panose="020B0604020202020204" pitchFamily="34" charset="0"/>
              <a:buChar char="•"/>
            </a:pPr>
            <a:r>
              <a:rPr lang="ko-KR" altLang="en-US" b="1" dirty="0"/>
              <a:t>모든 파일럿의 안전을 위해 </a:t>
            </a:r>
            <a:r>
              <a:rPr lang="ko-KR" altLang="en-US" b="1" dirty="0">
                <a:effectLst>
                  <a:outerShdw blurRad="38100" dist="38100" dir="2700000" algn="tl">
                    <a:srgbClr val="000000">
                      <a:alpha val="43137"/>
                    </a:srgbClr>
                  </a:outerShdw>
                </a:effectLst>
              </a:rPr>
              <a:t>서로를 배려하는 마음과 양보가 </a:t>
            </a:r>
            <a:r>
              <a:rPr lang="ko-KR" altLang="en-US" b="1" dirty="0"/>
              <a:t>필요합니다</a:t>
            </a:r>
            <a:r>
              <a:rPr lang="en-US" altLang="ko-KR" b="1" dirty="0"/>
              <a:t>.</a:t>
            </a:r>
          </a:p>
        </p:txBody>
      </p:sp>
    </p:spTree>
    <p:extLst>
      <p:ext uri="{BB962C8B-B14F-4D97-AF65-F5344CB8AC3E}">
        <p14:creationId xmlns:p14="http://schemas.microsoft.com/office/powerpoint/2010/main" val="1628816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4" name="Picture 6" descr="ê°ì¬í©ëë¤ì ëí ì´ë¯¸ì§ ê²ìê²°ê³¼"/>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5343474"/>
      </p:ext>
    </p:extLst>
  </p:cSld>
  <p:clrMapOvr>
    <a:masterClrMapping/>
  </p:clrMapOvr>
</p:sld>
</file>

<file path=ppt/theme/theme1.xml><?xml version="1.0" encoding="utf-8"?>
<a:theme xmlns:a="http://schemas.openxmlformats.org/drawingml/2006/main" name="1_BrooksThemeW">
  <a:themeElements>
    <a:clrScheme name="Brooks">
      <a:dk1>
        <a:sysClr val="windowText" lastClr="000000"/>
      </a:dk1>
      <a:lt1>
        <a:sysClr val="window" lastClr="FFFFFF"/>
      </a:lt1>
      <a:dk2>
        <a:srgbClr val="0057B8"/>
      </a:dk2>
      <a:lt2>
        <a:srgbClr val="CCCCCC"/>
      </a:lt2>
      <a:accent1>
        <a:srgbClr val="00B5E2"/>
      </a:accent1>
      <a:accent2>
        <a:srgbClr val="FFD100"/>
      </a:accent2>
      <a:accent3>
        <a:srgbClr val="E57200"/>
      </a:accent3>
      <a:accent4>
        <a:srgbClr val="84BD00"/>
      </a:accent4>
      <a:accent5>
        <a:srgbClr val="B1CE42"/>
      </a:accent5>
      <a:accent6>
        <a:srgbClr val="4C4C4C"/>
      </a:accent6>
      <a:hlink>
        <a:srgbClr val="80C7D8"/>
      </a:hlink>
      <a:folHlink>
        <a:srgbClr val="83B0D3"/>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pPr>
      <a:bodyPr rtlCol="0" anchor="ctr"/>
      <a:lstStyle>
        <a:defPPr algn="ctr">
          <a:defRPr dirty="0"/>
        </a:defPPr>
      </a:lstStyle>
      <a:style>
        <a:lnRef idx="0">
          <a:schemeClr val="accent6"/>
        </a:lnRef>
        <a:fillRef idx="3">
          <a:schemeClr val="accent6"/>
        </a:fillRef>
        <a:effectRef idx="3">
          <a:schemeClr val="accent6"/>
        </a:effectRef>
        <a:fontRef idx="minor">
          <a:schemeClr val="lt1"/>
        </a:fontRef>
      </a:style>
    </a:spDef>
    <a:lnDef>
      <a:spPr>
        <a:ln w="19050">
          <a:solidFill>
            <a:schemeClr val="tx1"/>
          </a:solidFill>
          <a:prstDash val="sysDot"/>
          <a:tailEnd type="none"/>
        </a:ln>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디자인 사용자 지정">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Brooks-Presentation-Template-11</Template>
  <TotalTime>51847</TotalTime>
  <Words>3262</Words>
  <Application>Microsoft Office PowerPoint</Application>
  <PresentationFormat>화면 슬라이드 쇼(4:3)</PresentationFormat>
  <Paragraphs>118</Paragraphs>
  <Slides>19</Slides>
  <Notes>0</Notes>
  <HiddenSlides>0</HiddenSlides>
  <MMClips>0</MMClips>
  <ScaleCrop>false</ScaleCrop>
  <HeadingPairs>
    <vt:vector size="6" baseType="variant">
      <vt:variant>
        <vt:lpstr>사용한 글꼴</vt:lpstr>
      </vt:variant>
      <vt:variant>
        <vt:i4>5</vt:i4>
      </vt:variant>
      <vt:variant>
        <vt:lpstr>테마</vt:lpstr>
      </vt:variant>
      <vt:variant>
        <vt:i4>2</vt:i4>
      </vt:variant>
      <vt:variant>
        <vt:lpstr>슬라이드 제목</vt:lpstr>
      </vt:variant>
      <vt:variant>
        <vt:i4>19</vt:i4>
      </vt:variant>
    </vt:vector>
  </HeadingPairs>
  <TitlesOfParts>
    <vt:vector size="26" baseType="lpstr">
      <vt:lpstr>Lucida Grande</vt:lpstr>
      <vt:lpstr>굴림</vt:lpstr>
      <vt:lpstr>맑은 고딕</vt:lpstr>
      <vt:lpstr>Arial</vt:lpstr>
      <vt:lpstr>Wingdings</vt:lpstr>
      <vt:lpstr>1_BrooksThemeW</vt:lpstr>
      <vt:lpstr>디자인 사용자 지정</vt:lpstr>
      <vt:lpstr>THERMALLING RULES AND TECHNIQUES</vt:lpstr>
      <vt:lpstr>3. THERMALLING RULES AND TECHNIQUES</vt:lpstr>
      <vt:lpstr>3.1 Aggressiveness</vt:lpstr>
      <vt:lpstr>3.2.1 first rule</vt:lpstr>
      <vt:lpstr>3.2.1 first rule</vt:lpstr>
      <vt:lpstr>3.2.1 first rule</vt:lpstr>
      <vt:lpstr>3.2.1 first rule</vt:lpstr>
      <vt:lpstr>3.2.2 Second rule</vt:lpstr>
      <vt:lpstr>3.2.2 Second rule</vt:lpstr>
      <vt:lpstr>3.2.2 Second rule</vt:lpstr>
      <vt:lpstr>3.3 Multiple Cores</vt:lpstr>
      <vt:lpstr>3.3 Multiple Cores</vt:lpstr>
      <vt:lpstr>3.3 Multiple Cores</vt:lpstr>
      <vt:lpstr>3.3 Multiple Cores</vt:lpstr>
      <vt:lpstr>3.3 Multiple Cores</vt:lpstr>
      <vt:lpstr>3.4 General Rules</vt:lpstr>
      <vt:lpstr>3.4 General Rules</vt:lpstr>
      <vt:lpstr>3.4 General Rules</vt:lpstr>
      <vt:lpstr>PowerPoint 프레젠테이션</vt:lpstr>
    </vt:vector>
  </TitlesOfParts>
  <Company>Brooks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Jim Hollis</dc:creator>
  <cp:lastModifiedBy>Windows 사용자</cp:lastModifiedBy>
  <cp:revision>767</cp:revision>
  <cp:lastPrinted>2019-05-02T10:55:44Z</cp:lastPrinted>
  <dcterms:created xsi:type="dcterms:W3CDTF">2010-12-22T21:23:00Z</dcterms:created>
  <dcterms:modified xsi:type="dcterms:W3CDTF">2019-05-02T10:55:58Z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SCPROP_SA">
    <vt:lpwstr>C:\Users\user\AppData\Local\Microsoft\Windows\INetCache\Content.Outlook\MRNFZ4VB\Semi-Sales PPT(overall).pptx</vt:lpwstr>
  </property>
</Properties>
</file>